
<file path=[Content_Types].xml><?xml version="1.0" encoding="utf-8"?>
<Types xmlns="http://schemas.openxmlformats.org/package/2006/content-types">
  <Default Extension="gif" ContentType="image/gif"/>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7"/>
  </p:notesMasterIdLst>
  <p:sldIdLst>
    <p:sldId id="262" r:id="rId4"/>
    <p:sldId id="261" r:id="rId5"/>
    <p:sldId id="260" r:id="rId6"/>
  </p:sldIdLst>
  <p:sldSz cx="9601200" cy="12801600" type="A3"/>
  <p:notesSz cx="9926638" cy="14355763"/>
  <p:defaultTextStyle>
    <a:defPPr>
      <a:defRPr lang="sv-SE"/>
    </a:defPPr>
    <a:lvl1pPr marL="0" algn="l" defTabSz="1280006" rtl="0" eaLnBrk="1" latinLnBrk="0" hangingPunct="1">
      <a:defRPr sz="2500" kern="1200">
        <a:solidFill>
          <a:schemeClr val="tx1"/>
        </a:solidFill>
        <a:latin typeface="+mn-lt"/>
        <a:ea typeface="+mn-ea"/>
        <a:cs typeface="+mn-cs"/>
      </a:defRPr>
    </a:lvl1pPr>
    <a:lvl2pPr marL="640003" algn="l" defTabSz="1280006" rtl="0" eaLnBrk="1" latinLnBrk="0" hangingPunct="1">
      <a:defRPr sz="2500" kern="1200">
        <a:solidFill>
          <a:schemeClr val="tx1"/>
        </a:solidFill>
        <a:latin typeface="+mn-lt"/>
        <a:ea typeface="+mn-ea"/>
        <a:cs typeface="+mn-cs"/>
      </a:defRPr>
    </a:lvl2pPr>
    <a:lvl3pPr marL="1280006" algn="l" defTabSz="1280006" rtl="0" eaLnBrk="1" latinLnBrk="0" hangingPunct="1">
      <a:defRPr sz="2500" kern="1200">
        <a:solidFill>
          <a:schemeClr val="tx1"/>
        </a:solidFill>
        <a:latin typeface="+mn-lt"/>
        <a:ea typeface="+mn-ea"/>
        <a:cs typeface="+mn-cs"/>
      </a:defRPr>
    </a:lvl3pPr>
    <a:lvl4pPr marL="1920009" algn="l" defTabSz="1280006" rtl="0" eaLnBrk="1" latinLnBrk="0" hangingPunct="1">
      <a:defRPr sz="2500" kern="1200">
        <a:solidFill>
          <a:schemeClr val="tx1"/>
        </a:solidFill>
        <a:latin typeface="+mn-lt"/>
        <a:ea typeface="+mn-ea"/>
        <a:cs typeface="+mn-cs"/>
      </a:defRPr>
    </a:lvl4pPr>
    <a:lvl5pPr marL="2560013" algn="l" defTabSz="1280006" rtl="0" eaLnBrk="1" latinLnBrk="0" hangingPunct="1">
      <a:defRPr sz="2500" kern="1200">
        <a:solidFill>
          <a:schemeClr val="tx1"/>
        </a:solidFill>
        <a:latin typeface="+mn-lt"/>
        <a:ea typeface="+mn-ea"/>
        <a:cs typeface="+mn-cs"/>
      </a:defRPr>
    </a:lvl5pPr>
    <a:lvl6pPr marL="3200016" algn="l" defTabSz="1280006" rtl="0" eaLnBrk="1" latinLnBrk="0" hangingPunct="1">
      <a:defRPr sz="2500" kern="1200">
        <a:solidFill>
          <a:schemeClr val="tx1"/>
        </a:solidFill>
        <a:latin typeface="+mn-lt"/>
        <a:ea typeface="+mn-ea"/>
        <a:cs typeface="+mn-cs"/>
      </a:defRPr>
    </a:lvl6pPr>
    <a:lvl7pPr marL="3840019" algn="l" defTabSz="1280006" rtl="0" eaLnBrk="1" latinLnBrk="0" hangingPunct="1">
      <a:defRPr sz="2500" kern="1200">
        <a:solidFill>
          <a:schemeClr val="tx1"/>
        </a:solidFill>
        <a:latin typeface="+mn-lt"/>
        <a:ea typeface="+mn-ea"/>
        <a:cs typeface="+mn-cs"/>
      </a:defRPr>
    </a:lvl7pPr>
    <a:lvl8pPr marL="4480022" algn="l" defTabSz="1280006" rtl="0" eaLnBrk="1" latinLnBrk="0" hangingPunct="1">
      <a:defRPr sz="2500" kern="1200">
        <a:solidFill>
          <a:schemeClr val="tx1"/>
        </a:solidFill>
        <a:latin typeface="+mn-lt"/>
        <a:ea typeface="+mn-ea"/>
        <a:cs typeface="+mn-cs"/>
      </a:defRPr>
    </a:lvl8pPr>
    <a:lvl9pPr marL="5120025" algn="l" defTabSz="1280006" rtl="0" eaLnBrk="1" latinLnBrk="0" hangingPunct="1">
      <a:defRPr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3024">
          <p15:clr>
            <a:srgbClr val="A4A3A4"/>
          </p15:clr>
        </p15:guide>
      </p15:sldGuideLst>
    </p:ext>
    <p:ext uri="{2D200454-40CA-4A62-9FC3-DE9A4176ACB9}">
      <p15:notesGuideLst xmlns:p15="http://schemas.microsoft.com/office/powerpoint/2012/main">
        <p15:guide id="1" orient="horz" pos="4521">
          <p15:clr>
            <a:srgbClr val="A4A3A4"/>
          </p15:clr>
        </p15:guide>
        <p15:guide id="2" pos="312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29" autoAdjust="0"/>
  </p:normalViewPr>
  <p:slideViewPr>
    <p:cSldViewPr>
      <p:cViewPr varScale="1">
        <p:scale>
          <a:sx n="64" d="100"/>
          <a:sy n="64" d="100"/>
        </p:scale>
        <p:origin x="2813" y="77"/>
      </p:cViewPr>
      <p:guideLst>
        <p:guide orient="horz" pos="4032"/>
        <p:guide pos="3024"/>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0" d="100"/>
          <a:sy n="60" d="100"/>
        </p:scale>
        <p:origin x="4219" y="82"/>
      </p:cViewPr>
      <p:guideLst>
        <p:guide orient="horz" pos="4521"/>
        <p:guide pos="312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4302125" cy="71755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5622925" y="0"/>
            <a:ext cx="4302125" cy="717550"/>
          </a:xfrm>
          <a:prstGeom prst="rect">
            <a:avLst/>
          </a:prstGeom>
        </p:spPr>
        <p:txBody>
          <a:bodyPr vert="horz" lIns="91440" tIns="45720" rIns="91440" bIns="45720" rtlCol="0"/>
          <a:lstStyle>
            <a:lvl1pPr algn="r">
              <a:defRPr sz="1200"/>
            </a:lvl1pPr>
          </a:lstStyle>
          <a:p>
            <a:fld id="{2B0FC3F5-0F43-48A5-98FB-EBF3431C1EA7}" type="datetimeFigureOut">
              <a:rPr lang="sv-SE" smtClean="0"/>
              <a:t>2019-11-05</a:t>
            </a:fld>
            <a:endParaRPr lang="sv-SE"/>
          </a:p>
        </p:txBody>
      </p:sp>
      <p:sp>
        <p:nvSpPr>
          <p:cNvPr id="4" name="Platshållare för bildobjekt 3"/>
          <p:cNvSpPr>
            <a:spLocks noGrp="1" noRot="1" noChangeAspect="1"/>
          </p:cNvSpPr>
          <p:nvPr>
            <p:ph type="sldImg" idx="2"/>
          </p:nvPr>
        </p:nvSpPr>
        <p:spPr>
          <a:xfrm>
            <a:off x="2944813" y="1076325"/>
            <a:ext cx="4037012" cy="5383213"/>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992188" y="6818313"/>
            <a:ext cx="7942262" cy="6461125"/>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13635038"/>
            <a:ext cx="4302125" cy="71755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5622925" y="13635038"/>
            <a:ext cx="4302125" cy="717550"/>
          </a:xfrm>
          <a:prstGeom prst="rect">
            <a:avLst/>
          </a:prstGeom>
        </p:spPr>
        <p:txBody>
          <a:bodyPr vert="horz" lIns="91440" tIns="45720" rIns="91440" bIns="45720" rtlCol="0" anchor="b"/>
          <a:lstStyle>
            <a:lvl1pPr algn="r">
              <a:defRPr sz="1200"/>
            </a:lvl1pPr>
          </a:lstStyle>
          <a:p>
            <a:fld id="{70E5804A-675D-4AF8-8209-985C9EE0457A}" type="slidenum">
              <a:rPr lang="sv-SE" smtClean="0"/>
              <a:t>‹#›</a:t>
            </a:fld>
            <a:endParaRPr lang="sv-SE"/>
          </a:p>
        </p:txBody>
      </p:sp>
    </p:spTree>
    <p:extLst>
      <p:ext uri="{BB962C8B-B14F-4D97-AF65-F5344CB8AC3E}">
        <p14:creationId xmlns:p14="http://schemas.microsoft.com/office/powerpoint/2010/main" val="21958282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erreg grund">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fld id="{BFB424A4-4B9C-4979-B349-D7295638DCE4}" type="datetimeFigureOut">
              <a:rPr lang="sv-SE" smtClean="0"/>
              <a:t>2019-11-05</a:t>
            </a:fld>
            <a:endParaRPr lang="sv-SE"/>
          </a:p>
        </p:txBody>
      </p:sp>
      <p:sp>
        <p:nvSpPr>
          <p:cNvPr id="5" name="Platshållare för sidfot 4"/>
          <p:cNvSpPr>
            <a:spLocks noGrp="1"/>
          </p:cNvSpPr>
          <p:nvPr>
            <p:ph type="ftr" sz="quarter" idx="11"/>
          </p:nvPr>
        </p:nvSpPr>
        <p:spPr/>
        <p:txBody>
          <a:bodyPr/>
          <a:lstStyle/>
          <a:p>
            <a:endParaRPr lang="sv-SE"/>
          </a:p>
        </p:txBody>
      </p:sp>
      <p:pic>
        <p:nvPicPr>
          <p:cNvPr id="6" name="Bildobjekt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3011" y="394173"/>
            <a:ext cx="4173532" cy="1276610"/>
          </a:xfrm>
          <a:prstGeom prst="rect">
            <a:avLst/>
          </a:prstGeom>
        </p:spPr>
      </p:pic>
      <p:pic>
        <p:nvPicPr>
          <p:cNvPr id="7" name="Bildobjekt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558618" y="1788042"/>
            <a:ext cx="10434850" cy="1112891"/>
          </a:xfrm>
          <a:prstGeom prst="rect">
            <a:avLst/>
          </a:prstGeom>
        </p:spPr>
      </p:pic>
      <p:sp>
        <p:nvSpPr>
          <p:cNvPr id="8" name="textruta 7"/>
          <p:cNvSpPr txBox="1"/>
          <p:nvPr userDrawn="1"/>
        </p:nvSpPr>
        <p:spPr>
          <a:xfrm>
            <a:off x="484632" y="2584376"/>
            <a:ext cx="8568952" cy="4130347"/>
          </a:xfrm>
          <a:prstGeom prst="rect">
            <a:avLst/>
          </a:prstGeom>
          <a:noFill/>
        </p:spPr>
        <p:txBody>
          <a:bodyPr wrap="square" lIns="128001" tIns="64001" rIns="128001" bIns="64001" rtlCol="0">
            <a:spAutoFit/>
          </a:bodyPr>
          <a:lstStyle/>
          <a:p>
            <a:r>
              <a:rPr lang="sv-SE" sz="1700" b="1" dirty="0">
                <a:latin typeface="Georgia" panose="02040502050405020303" pitchFamily="18" charset="0"/>
              </a:rPr>
              <a:t>Informera om projektet</a:t>
            </a:r>
          </a:p>
          <a:p>
            <a:endParaRPr lang="sv-SE" sz="1700" dirty="0">
              <a:latin typeface="Georgia" panose="02040502050405020303" pitchFamily="18" charset="0"/>
            </a:endParaRPr>
          </a:p>
          <a:p>
            <a:r>
              <a:rPr lang="sv-SE" sz="1600" dirty="0">
                <a:latin typeface="Georgia" panose="02040502050405020303" pitchFamily="18" charset="0"/>
              </a:rPr>
              <a:t>Som stödmottagare har du informationsskyldighet vilket bland annat innebär att du ska sätta upp minst en affisch med information om projektet på en plats som är synlig för allmänheten, exempelvis i entrén till en byggnad. Affischen måste vara minst i A3-format och det ska framgå att projektet har fått stöd från Europeiska unionen. EU-emblemet med tillhörande texter ska finnas med.</a:t>
            </a:r>
          </a:p>
          <a:p>
            <a:endParaRPr lang="sv-SE" sz="1600" dirty="0">
              <a:latin typeface="Georgia" panose="02040502050405020303" pitchFamily="18" charset="0"/>
            </a:endParaRPr>
          </a:p>
          <a:p>
            <a:r>
              <a:rPr lang="sv-SE" sz="1600" dirty="0">
                <a:latin typeface="Georgia" panose="02040502050405020303" pitchFamily="18" charset="0"/>
              </a:rPr>
              <a:t>I mallen för affischen (på kommande sida) kan du fylla på med information, lägga till logotyper och byta till en egen bild. Om du lägger in egna logotyper, observera då att logotypen för Europeiska unionen ska vara minst lika stor, i höjd eller bredd, som den största av de övriga logotyperna.</a:t>
            </a:r>
          </a:p>
          <a:p>
            <a:endParaRPr lang="sv-SE" sz="1600" dirty="0">
              <a:solidFill>
                <a:srgbClr val="FF0000"/>
              </a:solidFill>
              <a:latin typeface="Georgia" panose="02040502050405020303" pitchFamily="18" charset="0"/>
            </a:endParaRPr>
          </a:p>
          <a:p>
            <a:r>
              <a:rPr lang="sv-SE" sz="1600" dirty="0">
                <a:latin typeface="Georgia" panose="02040502050405020303" pitchFamily="18" charset="0"/>
              </a:rPr>
              <a:t>När du skriver ut Affischen väljer du A3-format (under </a:t>
            </a:r>
            <a:r>
              <a:rPr lang="sv-SE" sz="1600" i="1" dirty="0">
                <a:latin typeface="Georgia" panose="02040502050405020303" pitchFamily="18" charset="0"/>
              </a:rPr>
              <a:t>Skrivaregenskaper</a:t>
            </a:r>
            <a:r>
              <a:rPr lang="sv-SE" sz="1600" dirty="0">
                <a:latin typeface="Georgia" panose="02040502050405020303" pitchFamily="18" charset="0"/>
              </a:rPr>
              <a:t>).</a:t>
            </a:r>
          </a:p>
          <a:p>
            <a:endParaRPr lang="sv-SE" sz="1700" dirty="0">
              <a:latin typeface="Georgia" panose="02040502050405020303" pitchFamily="18" charset="0"/>
            </a:endParaRPr>
          </a:p>
          <a:p>
            <a:r>
              <a:rPr lang="sv-SE" sz="1700" b="1" dirty="0">
                <a:solidFill>
                  <a:schemeClr val="bg1"/>
                </a:solidFill>
                <a:latin typeface="Georgia" panose="02040502050405020303" pitchFamily="18" charset="0"/>
              </a:rPr>
              <a:t>namn</a:t>
            </a:r>
          </a:p>
        </p:txBody>
      </p:sp>
      <p:sp>
        <p:nvSpPr>
          <p:cNvPr id="9" name="textruta 8"/>
          <p:cNvSpPr txBox="1"/>
          <p:nvPr userDrawn="1"/>
        </p:nvSpPr>
        <p:spPr>
          <a:xfrm>
            <a:off x="448899" y="6913518"/>
            <a:ext cx="8568952" cy="3345517"/>
          </a:xfrm>
          <a:prstGeom prst="rect">
            <a:avLst/>
          </a:prstGeom>
          <a:noFill/>
        </p:spPr>
        <p:txBody>
          <a:bodyPr wrap="square" lIns="128001" tIns="64001" rIns="128001" bIns="64001" rtlCol="0">
            <a:spAutoFit/>
          </a:bodyPr>
          <a:lstStyle/>
          <a:p>
            <a:r>
              <a:rPr lang="fi-FI" sz="1600" kern="1200" dirty="0">
                <a:solidFill>
                  <a:schemeClr val="tx1"/>
                </a:solidFill>
                <a:effectLst/>
                <a:latin typeface="Georgia" panose="02040502050405020303" pitchFamily="18" charset="0"/>
                <a:ea typeface="+mn-ea"/>
                <a:cs typeface="+mn-cs"/>
              </a:rPr>
              <a:t>Tuensaajana teillä on tiedottamisvelvollisuus. Teidän tulee asettaa toimipaikkaanne, näkyvälle paikalle, vähintään yksi hankkeesta kertova juliste, esimerkiksi sisääntuloaulaan. Julisteen on oltava vähintäänkin A3 kokoa ja siitä tulee käydä ilmi, että hanke on saanut tukea Euroopan unionilta. Myös EU – tunnus/logo ja teksti tulee olla näkyvillä julisteessa.</a:t>
            </a:r>
            <a:endParaRPr lang="sv-SE" sz="1600" kern="1200" dirty="0">
              <a:solidFill>
                <a:schemeClr val="tx1"/>
              </a:solidFill>
              <a:effectLst/>
              <a:latin typeface="Georgia" panose="02040502050405020303" pitchFamily="18" charset="0"/>
              <a:ea typeface="+mn-ea"/>
              <a:cs typeface="+mn-cs"/>
            </a:endParaRPr>
          </a:p>
          <a:p>
            <a:r>
              <a:rPr lang="fi-FI" sz="1600" kern="1200" dirty="0">
                <a:solidFill>
                  <a:schemeClr val="tx1"/>
                </a:solidFill>
                <a:effectLst/>
                <a:latin typeface="Georgia" panose="02040502050405020303" pitchFamily="18" charset="0"/>
                <a:ea typeface="+mn-ea"/>
                <a:cs typeface="+mn-cs"/>
              </a:rPr>
              <a:t> </a:t>
            </a:r>
            <a:endParaRPr lang="sv-SE" sz="1600" kern="1200" dirty="0">
              <a:solidFill>
                <a:schemeClr val="tx1"/>
              </a:solidFill>
              <a:effectLst/>
              <a:latin typeface="Georgia" panose="02040502050405020303" pitchFamily="18" charset="0"/>
              <a:ea typeface="+mn-ea"/>
              <a:cs typeface="+mn-cs"/>
            </a:endParaRPr>
          </a:p>
          <a:p>
            <a:r>
              <a:rPr lang="fi-FI" sz="1600" kern="1200" dirty="0">
                <a:solidFill>
                  <a:schemeClr val="tx1"/>
                </a:solidFill>
                <a:effectLst/>
                <a:latin typeface="Georgia" panose="02040502050405020303" pitchFamily="18" charset="0"/>
                <a:ea typeface="+mn-ea"/>
                <a:cs typeface="+mn-cs"/>
              </a:rPr>
              <a:t>Juliste-malliin (seuraavalla sivulla) voitte lisätä tarvittavat tiedot, lisätä omat logonne ja vaihtaa haluamanne kuvan. Jos lisäätte omia logoja, niin muistakaa, että Euroopan unionin logo on oltava vähintäänkin saman kokoinen sekä korkeudeltaan että leveydeltään muiden logojen kanssa. </a:t>
            </a:r>
            <a:endParaRPr lang="sv-SE" sz="1600" kern="1200" dirty="0">
              <a:solidFill>
                <a:schemeClr val="tx1"/>
              </a:solidFill>
              <a:effectLst/>
              <a:latin typeface="Georgia" panose="02040502050405020303" pitchFamily="18" charset="0"/>
              <a:ea typeface="+mn-ea"/>
              <a:cs typeface="+mn-cs"/>
            </a:endParaRPr>
          </a:p>
          <a:p>
            <a:r>
              <a:rPr lang="fi-FI" sz="1600" kern="1200" dirty="0">
                <a:solidFill>
                  <a:schemeClr val="tx1"/>
                </a:solidFill>
                <a:effectLst/>
                <a:latin typeface="Georgia" panose="02040502050405020303" pitchFamily="18" charset="0"/>
                <a:ea typeface="+mn-ea"/>
                <a:cs typeface="+mn-cs"/>
              </a:rPr>
              <a:t> </a:t>
            </a:r>
            <a:endParaRPr lang="sv-SE" sz="1600" kern="1200" dirty="0">
              <a:solidFill>
                <a:schemeClr val="tx1"/>
              </a:solidFill>
              <a:effectLst/>
              <a:latin typeface="Georgia" panose="02040502050405020303" pitchFamily="18" charset="0"/>
              <a:ea typeface="+mn-ea"/>
              <a:cs typeface="+mn-cs"/>
            </a:endParaRPr>
          </a:p>
          <a:p>
            <a:r>
              <a:rPr lang="fi-FI" sz="1600" kern="1200" dirty="0">
                <a:solidFill>
                  <a:schemeClr val="tx1"/>
                </a:solidFill>
                <a:effectLst/>
                <a:latin typeface="Georgia" panose="02040502050405020303" pitchFamily="18" charset="0"/>
                <a:ea typeface="+mn-ea"/>
                <a:cs typeface="+mn-cs"/>
              </a:rPr>
              <a:t>Valitse A3 koko kun tulostat julisteen.</a:t>
            </a:r>
            <a:endParaRPr lang="sv-SE" sz="1600" kern="1200" dirty="0">
              <a:solidFill>
                <a:schemeClr val="tx1"/>
              </a:solidFill>
              <a:effectLst/>
              <a:latin typeface="Georgia" panose="02040502050405020303" pitchFamily="18" charset="0"/>
              <a:ea typeface="+mn-ea"/>
              <a:cs typeface="+mn-cs"/>
            </a:endParaRPr>
          </a:p>
          <a:p>
            <a:endParaRPr lang="sv-SE" sz="1600" dirty="0">
              <a:solidFill>
                <a:srgbClr val="FF0000"/>
              </a:solidFill>
              <a:latin typeface="Georgia" panose="02040502050405020303" pitchFamily="18" charset="0"/>
            </a:endParaRPr>
          </a:p>
          <a:p>
            <a:r>
              <a:rPr lang="sv-SE" sz="1700" b="1" dirty="0">
                <a:solidFill>
                  <a:schemeClr val="bg1"/>
                </a:solidFill>
                <a:latin typeface="Georgia" panose="02040502050405020303" pitchFamily="18" charset="0"/>
              </a:rPr>
              <a:t>n</a:t>
            </a:r>
          </a:p>
        </p:txBody>
      </p:sp>
    </p:spTree>
    <p:extLst>
      <p:ext uri="{BB962C8B-B14F-4D97-AF65-F5344CB8AC3E}">
        <p14:creationId xmlns:p14="http://schemas.microsoft.com/office/powerpoint/2010/main" val="308303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a:xfrm>
            <a:off x="480060" y="512658"/>
            <a:ext cx="8641080" cy="2133600"/>
          </a:xfrm>
          <a:prstGeom prst="rect">
            <a:avLst/>
          </a:prstGeom>
        </p:spPr>
        <p:txBody>
          <a:bodyPr lIns="128001" tIns="64001" rIns="128001" bIns="64001"/>
          <a:lstStyle/>
          <a:p>
            <a:r>
              <a:rPr lang="sv-SE"/>
              <a:t>Klicka här för att ändra format</a:t>
            </a:r>
          </a:p>
        </p:txBody>
      </p:sp>
      <p:sp>
        <p:nvSpPr>
          <p:cNvPr id="3" name="Platshållare för lodrät text 2"/>
          <p:cNvSpPr>
            <a:spLocks noGrp="1"/>
          </p:cNvSpPr>
          <p:nvPr>
            <p:ph type="body" orient="vert" idx="1"/>
          </p:nvPr>
        </p:nvSpPr>
        <p:spPr>
          <a:xfrm>
            <a:off x="480060" y="2987043"/>
            <a:ext cx="8641080" cy="8448464"/>
          </a:xfrm>
          <a:prstGeom prst="rect">
            <a:avLst/>
          </a:prstGeom>
        </p:spPr>
        <p:txBody>
          <a:bodyPr vert="eaVert" lIns="128001" tIns="64001" rIns="128001" bIns="64001"/>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BFB424A4-4B9C-4979-B349-D7295638DCE4}" type="datetimeFigureOut">
              <a:rPr lang="sv-SE" smtClean="0"/>
              <a:t>2019-11-05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28B115B-6913-4128-AF99-B1F76D0F9171}" type="slidenum">
              <a:rPr lang="sv-SE" smtClean="0"/>
              <a:t>‹#›</a:t>
            </a:fld>
            <a:endParaRPr lang="sv-SE"/>
          </a:p>
        </p:txBody>
      </p:sp>
    </p:spTree>
    <p:extLst>
      <p:ext uri="{BB962C8B-B14F-4D97-AF65-F5344CB8AC3E}">
        <p14:creationId xmlns:p14="http://schemas.microsoft.com/office/powerpoint/2010/main" val="271693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5220652" y="684531"/>
            <a:ext cx="1620203" cy="14561820"/>
          </a:xfrm>
          <a:prstGeom prst="rect">
            <a:avLst/>
          </a:prstGeom>
        </p:spPr>
        <p:txBody>
          <a:bodyPr vert="eaVert" lIns="128001" tIns="64001" rIns="128001" bIns="64001"/>
          <a:lstStyle/>
          <a:p>
            <a:r>
              <a:rPr lang="sv-SE"/>
              <a:t>Klicka här för att ändra format</a:t>
            </a:r>
          </a:p>
        </p:txBody>
      </p:sp>
      <p:sp>
        <p:nvSpPr>
          <p:cNvPr id="3" name="Platshållare för lodrät text 2"/>
          <p:cNvSpPr>
            <a:spLocks noGrp="1"/>
          </p:cNvSpPr>
          <p:nvPr>
            <p:ph type="body" orient="vert" idx="1"/>
          </p:nvPr>
        </p:nvSpPr>
        <p:spPr>
          <a:xfrm>
            <a:off x="360047" y="684531"/>
            <a:ext cx="4700588" cy="14561820"/>
          </a:xfrm>
          <a:prstGeom prst="rect">
            <a:avLst/>
          </a:prstGeom>
        </p:spPr>
        <p:txBody>
          <a:bodyPr vert="eaVert" lIns="128001" tIns="64001" rIns="128001" bIns="64001"/>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BFB424A4-4B9C-4979-B349-D7295638DCE4}" type="datetimeFigureOut">
              <a:rPr lang="sv-SE" smtClean="0"/>
              <a:t>2019-11-05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28B115B-6913-4128-AF99-B1F76D0F9171}" type="slidenum">
              <a:rPr lang="sv-SE" smtClean="0"/>
              <a:t>‹#›</a:t>
            </a:fld>
            <a:endParaRPr lang="sv-SE"/>
          </a:p>
        </p:txBody>
      </p:sp>
    </p:spTree>
    <p:extLst>
      <p:ext uri="{BB962C8B-B14F-4D97-AF65-F5344CB8AC3E}">
        <p14:creationId xmlns:p14="http://schemas.microsoft.com/office/powerpoint/2010/main" val="4674627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720090" y="3976053"/>
            <a:ext cx="8161020" cy="2744787"/>
          </a:xfrm>
        </p:spPr>
        <p:txBody>
          <a:bodyPr/>
          <a:lstStyle/>
          <a:p>
            <a:r>
              <a:rPr lang="sv-SE"/>
              <a:t>Klicka här för att ändra format</a:t>
            </a:r>
          </a:p>
        </p:txBody>
      </p:sp>
      <p:sp>
        <p:nvSpPr>
          <p:cNvPr id="3" name="Underrubrik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640003" indent="0" algn="ctr">
              <a:buNone/>
              <a:defRPr>
                <a:solidFill>
                  <a:schemeClr val="tx1">
                    <a:tint val="75000"/>
                  </a:schemeClr>
                </a:solidFill>
              </a:defRPr>
            </a:lvl2pPr>
            <a:lvl3pPr marL="1280006" indent="0" algn="ctr">
              <a:buNone/>
              <a:defRPr>
                <a:solidFill>
                  <a:schemeClr val="tx1">
                    <a:tint val="75000"/>
                  </a:schemeClr>
                </a:solidFill>
              </a:defRPr>
            </a:lvl3pPr>
            <a:lvl4pPr marL="1920009" indent="0" algn="ctr">
              <a:buNone/>
              <a:defRPr>
                <a:solidFill>
                  <a:schemeClr val="tx1">
                    <a:tint val="75000"/>
                  </a:schemeClr>
                </a:solidFill>
              </a:defRPr>
            </a:lvl4pPr>
            <a:lvl5pPr marL="2560013" indent="0" algn="ctr">
              <a:buNone/>
              <a:defRPr>
                <a:solidFill>
                  <a:schemeClr val="tx1">
                    <a:tint val="75000"/>
                  </a:schemeClr>
                </a:solidFill>
              </a:defRPr>
            </a:lvl5pPr>
            <a:lvl6pPr marL="3200016" indent="0" algn="ctr">
              <a:buNone/>
              <a:defRPr>
                <a:solidFill>
                  <a:schemeClr val="tx1">
                    <a:tint val="75000"/>
                  </a:schemeClr>
                </a:solidFill>
              </a:defRPr>
            </a:lvl6pPr>
            <a:lvl7pPr marL="3840019" indent="0" algn="ctr">
              <a:buNone/>
              <a:defRPr>
                <a:solidFill>
                  <a:schemeClr val="tx1">
                    <a:tint val="75000"/>
                  </a:schemeClr>
                </a:solidFill>
              </a:defRPr>
            </a:lvl7pPr>
            <a:lvl8pPr marL="4480022" indent="0" algn="ctr">
              <a:buNone/>
              <a:defRPr>
                <a:solidFill>
                  <a:schemeClr val="tx1">
                    <a:tint val="75000"/>
                  </a:schemeClr>
                </a:solidFill>
              </a:defRPr>
            </a:lvl8pPr>
            <a:lvl9pPr marL="5120025"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4D4AFE46-73CA-4A94-B8C0-814282DBC0FD}" type="datetimeFigureOut">
              <a:rPr lang="sv-SE" smtClean="0"/>
              <a:t>2019-11-05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D9C439B-A876-49F5-8AE3-A2C989BF5877}" type="slidenum">
              <a:rPr lang="sv-SE" smtClean="0"/>
              <a:t>‹#›</a:t>
            </a:fld>
            <a:endParaRPr lang="sv-SE"/>
          </a:p>
        </p:txBody>
      </p:sp>
    </p:spTree>
    <p:extLst>
      <p:ext uri="{BB962C8B-B14F-4D97-AF65-F5344CB8AC3E}">
        <p14:creationId xmlns:p14="http://schemas.microsoft.com/office/powerpoint/2010/main" val="41847211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4D4AFE46-73CA-4A94-B8C0-814282DBC0FD}" type="datetimeFigureOut">
              <a:rPr lang="sv-SE" smtClean="0"/>
              <a:t>2019-11-05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D9C439B-A876-49F5-8AE3-A2C989BF5877}" type="slidenum">
              <a:rPr lang="sv-SE" smtClean="0"/>
              <a:t>‹#›</a:t>
            </a:fld>
            <a:endParaRPr lang="sv-SE"/>
          </a:p>
        </p:txBody>
      </p:sp>
    </p:spTree>
    <p:extLst>
      <p:ext uri="{BB962C8B-B14F-4D97-AF65-F5344CB8AC3E}">
        <p14:creationId xmlns:p14="http://schemas.microsoft.com/office/powerpoint/2010/main" val="40909836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57873" y="8225473"/>
            <a:ext cx="8161020" cy="2542540"/>
          </a:xfrm>
        </p:spPr>
        <p:txBody>
          <a:bodyPr anchor="t"/>
          <a:lstStyle>
            <a:lvl1pPr algn="l">
              <a:defRPr sz="5600" b="1" cap="all"/>
            </a:lvl1pPr>
          </a:lstStyle>
          <a:p>
            <a:r>
              <a:rPr lang="sv-SE"/>
              <a:t>Klicka här för att ändra format</a:t>
            </a:r>
          </a:p>
        </p:txBody>
      </p:sp>
      <p:sp>
        <p:nvSpPr>
          <p:cNvPr id="3" name="Platshållare för text 2"/>
          <p:cNvSpPr>
            <a:spLocks noGrp="1"/>
          </p:cNvSpPr>
          <p:nvPr>
            <p:ph type="body" idx="1"/>
          </p:nvPr>
        </p:nvSpPr>
        <p:spPr>
          <a:xfrm>
            <a:off x="757873" y="5425123"/>
            <a:ext cx="8161020" cy="2800350"/>
          </a:xfrm>
        </p:spPr>
        <p:txBody>
          <a:bodyPr anchor="b"/>
          <a:lstStyle>
            <a:lvl1pPr marL="0" indent="0">
              <a:buNone/>
              <a:defRPr sz="2800">
                <a:solidFill>
                  <a:schemeClr val="tx1">
                    <a:tint val="75000"/>
                  </a:schemeClr>
                </a:solidFill>
              </a:defRPr>
            </a:lvl1pPr>
            <a:lvl2pPr marL="640003" indent="0">
              <a:buNone/>
              <a:defRPr sz="2500">
                <a:solidFill>
                  <a:schemeClr val="tx1">
                    <a:tint val="75000"/>
                  </a:schemeClr>
                </a:solidFill>
              </a:defRPr>
            </a:lvl2pPr>
            <a:lvl3pPr marL="1280006" indent="0">
              <a:buNone/>
              <a:defRPr sz="2200">
                <a:solidFill>
                  <a:schemeClr val="tx1">
                    <a:tint val="75000"/>
                  </a:schemeClr>
                </a:solidFill>
              </a:defRPr>
            </a:lvl3pPr>
            <a:lvl4pPr marL="1920009" indent="0">
              <a:buNone/>
              <a:defRPr sz="2000">
                <a:solidFill>
                  <a:schemeClr val="tx1">
                    <a:tint val="75000"/>
                  </a:schemeClr>
                </a:solidFill>
              </a:defRPr>
            </a:lvl4pPr>
            <a:lvl5pPr marL="2560013" indent="0">
              <a:buNone/>
              <a:defRPr sz="2000">
                <a:solidFill>
                  <a:schemeClr val="tx1">
                    <a:tint val="75000"/>
                  </a:schemeClr>
                </a:solidFill>
              </a:defRPr>
            </a:lvl5pPr>
            <a:lvl6pPr marL="3200016" indent="0">
              <a:buNone/>
              <a:defRPr sz="2000">
                <a:solidFill>
                  <a:schemeClr val="tx1">
                    <a:tint val="75000"/>
                  </a:schemeClr>
                </a:solidFill>
              </a:defRPr>
            </a:lvl6pPr>
            <a:lvl7pPr marL="3840019" indent="0">
              <a:buNone/>
              <a:defRPr sz="2000">
                <a:solidFill>
                  <a:schemeClr val="tx1">
                    <a:tint val="75000"/>
                  </a:schemeClr>
                </a:solidFill>
              </a:defRPr>
            </a:lvl7pPr>
            <a:lvl8pPr marL="4480022" indent="0">
              <a:buNone/>
              <a:defRPr sz="2000">
                <a:solidFill>
                  <a:schemeClr val="tx1">
                    <a:tint val="75000"/>
                  </a:schemeClr>
                </a:solidFill>
              </a:defRPr>
            </a:lvl8pPr>
            <a:lvl9pPr marL="5120025" indent="0">
              <a:buNone/>
              <a:defRPr sz="20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4D4AFE46-73CA-4A94-B8C0-814282DBC0FD}" type="datetimeFigureOut">
              <a:rPr lang="sv-SE" smtClean="0"/>
              <a:t>2019-11-05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D9C439B-A876-49F5-8AE3-A2C989BF5877}" type="slidenum">
              <a:rPr lang="sv-SE" smtClean="0"/>
              <a:t>‹#›</a:t>
            </a:fld>
            <a:endParaRPr lang="sv-SE"/>
          </a:p>
        </p:txBody>
      </p:sp>
    </p:spTree>
    <p:extLst>
      <p:ext uri="{BB962C8B-B14F-4D97-AF65-F5344CB8AC3E}">
        <p14:creationId xmlns:p14="http://schemas.microsoft.com/office/powerpoint/2010/main" val="37158213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80060" y="2987040"/>
            <a:ext cx="4213860" cy="8447723"/>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907280" y="2987040"/>
            <a:ext cx="4213860" cy="8447723"/>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4D4AFE46-73CA-4A94-B8C0-814282DBC0FD}" type="datetimeFigureOut">
              <a:rPr lang="sv-SE" smtClean="0"/>
              <a:t>2019-11-05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6D9C439B-A876-49F5-8AE3-A2C989BF5877}" type="slidenum">
              <a:rPr lang="sv-SE" smtClean="0"/>
              <a:t>‹#›</a:t>
            </a:fld>
            <a:endParaRPr lang="sv-SE"/>
          </a:p>
        </p:txBody>
      </p:sp>
    </p:spTree>
    <p:extLst>
      <p:ext uri="{BB962C8B-B14F-4D97-AF65-F5344CB8AC3E}">
        <p14:creationId xmlns:p14="http://schemas.microsoft.com/office/powerpoint/2010/main" val="38987557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80060" y="2864805"/>
            <a:ext cx="4242753" cy="1195705"/>
          </a:xfrm>
        </p:spPr>
        <p:txBody>
          <a:bodyPr anchor="b"/>
          <a:lstStyle>
            <a:lvl1pPr marL="0" indent="0">
              <a:buNone/>
              <a:defRPr sz="3400" b="1"/>
            </a:lvl1pPr>
            <a:lvl2pPr marL="640003" indent="0">
              <a:buNone/>
              <a:defRPr sz="2800" b="1"/>
            </a:lvl2pPr>
            <a:lvl3pPr marL="1280006" indent="0">
              <a:buNone/>
              <a:defRPr sz="2500" b="1"/>
            </a:lvl3pPr>
            <a:lvl4pPr marL="1920009" indent="0">
              <a:buNone/>
              <a:defRPr sz="2200" b="1"/>
            </a:lvl4pPr>
            <a:lvl5pPr marL="2560013" indent="0">
              <a:buNone/>
              <a:defRPr sz="2200" b="1"/>
            </a:lvl5pPr>
            <a:lvl6pPr marL="3200016" indent="0">
              <a:buNone/>
              <a:defRPr sz="2200" b="1"/>
            </a:lvl6pPr>
            <a:lvl7pPr marL="3840019" indent="0">
              <a:buNone/>
              <a:defRPr sz="2200" b="1"/>
            </a:lvl7pPr>
            <a:lvl8pPr marL="4480022" indent="0">
              <a:buNone/>
              <a:defRPr sz="2200" b="1"/>
            </a:lvl8pPr>
            <a:lvl9pPr marL="5120025" indent="0">
              <a:buNone/>
              <a:defRPr sz="2200" b="1"/>
            </a:lvl9pPr>
          </a:lstStyle>
          <a:p>
            <a:pPr lvl="0"/>
            <a:r>
              <a:rPr lang="sv-SE"/>
              <a:t>Klicka här för att ändra format på bakgrundstexten</a:t>
            </a:r>
          </a:p>
        </p:txBody>
      </p:sp>
      <p:sp>
        <p:nvSpPr>
          <p:cNvPr id="4" name="Platshållare för innehåll 3"/>
          <p:cNvSpPr>
            <a:spLocks noGrp="1"/>
          </p:cNvSpPr>
          <p:nvPr>
            <p:ph sz="half" idx="2"/>
          </p:nvPr>
        </p:nvSpPr>
        <p:spPr>
          <a:xfrm>
            <a:off x="480060" y="4060510"/>
            <a:ext cx="4242753" cy="7374255"/>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878390" y="2864805"/>
            <a:ext cx="4242752" cy="1195705"/>
          </a:xfrm>
        </p:spPr>
        <p:txBody>
          <a:bodyPr anchor="b"/>
          <a:lstStyle>
            <a:lvl1pPr marL="0" indent="0">
              <a:buNone/>
              <a:defRPr sz="3400" b="1"/>
            </a:lvl1pPr>
            <a:lvl2pPr marL="640003" indent="0">
              <a:buNone/>
              <a:defRPr sz="2800" b="1"/>
            </a:lvl2pPr>
            <a:lvl3pPr marL="1280006" indent="0">
              <a:buNone/>
              <a:defRPr sz="2500" b="1"/>
            </a:lvl3pPr>
            <a:lvl4pPr marL="1920009" indent="0">
              <a:buNone/>
              <a:defRPr sz="2200" b="1"/>
            </a:lvl4pPr>
            <a:lvl5pPr marL="2560013" indent="0">
              <a:buNone/>
              <a:defRPr sz="2200" b="1"/>
            </a:lvl5pPr>
            <a:lvl6pPr marL="3200016" indent="0">
              <a:buNone/>
              <a:defRPr sz="2200" b="1"/>
            </a:lvl6pPr>
            <a:lvl7pPr marL="3840019" indent="0">
              <a:buNone/>
              <a:defRPr sz="2200" b="1"/>
            </a:lvl7pPr>
            <a:lvl8pPr marL="4480022" indent="0">
              <a:buNone/>
              <a:defRPr sz="2200" b="1"/>
            </a:lvl8pPr>
            <a:lvl9pPr marL="5120025" indent="0">
              <a:buNone/>
              <a:defRPr sz="22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878390" y="4060510"/>
            <a:ext cx="4242752" cy="7374255"/>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4D4AFE46-73CA-4A94-B8C0-814282DBC0FD}" type="datetimeFigureOut">
              <a:rPr lang="sv-SE" smtClean="0"/>
              <a:t>2019-11-05</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6D9C439B-A876-49F5-8AE3-A2C989BF5877}" type="slidenum">
              <a:rPr lang="sv-SE" smtClean="0"/>
              <a:t>‹#›</a:t>
            </a:fld>
            <a:endParaRPr lang="sv-SE"/>
          </a:p>
        </p:txBody>
      </p:sp>
    </p:spTree>
    <p:extLst>
      <p:ext uri="{BB962C8B-B14F-4D97-AF65-F5344CB8AC3E}">
        <p14:creationId xmlns:p14="http://schemas.microsoft.com/office/powerpoint/2010/main" val="12924896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4D4AFE46-73CA-4A94-B8C0-814282DBC0FD}" type="datetimeFigureOut">
              <a:rPr lang="sv-SE" smtClean="0"/>
              <a:t>2019-11-05</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6D9C439B-A876-49F5-8AE3-A2C989BF5877}" type="slidenum">
              <a:rPr lang="sv-SE" smtClean="0"/>
              <a:t>‹#›</a:t>
            </a:fld>
            <a:endParaRPr lang="sv-SE"/>
          </a:p>
        </p:txBody>
      </p:sp>
    </p:spTree>
    <p:extLst>
      <p:ext uri="{BB962C8B-B14F-4D97-AF65-F5344CB8AC3E}">
        <p14:creationId xmlns:p14="http://schemas.microsoft.com/office/powerpoint/2010/main" val="38776987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4D4AFE46-73CA-4A94-B8C0-814282DBC0FD}" type="datetimeFigureOut">
              <a:rPr lang="sv-SE" smtClean="0"/>
              <a:t>2019-11-05</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6D9C439B-A876-49F5-8AE3-A2C989BF5877}" type="slidenum">
              <a:rPr lang="sv-SE" smtClean="0"/>
              <a:t>‹#›</a:t>
            </a:fld>
            <a:endParaRPr lang="sv-SE"/>
          </a:p>
        </p:txBody>
      </p:sp>
    </p:spTree>
    <p:extLst>
      <p:ext uri="{BB962C8B-B14F-4D97-AF65-F5344CB8AC3E}">
        <p14:creationId xmlns:p14="http://schemas.microsoft.com/office/powerpoint/2010/main" val="2493475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80060" y="508953"/>
            <a:ext cx="3158173" cy="2169160"/>
          </a:xfrm>
        </p:spPr>
        <p:txBody>
          <a:bodyPr anchor="b"/>
          <a:lstStyle>
            <a:lvl1pPr algn="l">
              <a:defRPr sz="2800" b="1"/>
            </a:lvl1pPr>
          </a:lstStyle>
          <a:p>
            <a:r>
              <a:rPr lang="sv-SE"/>
              <a:t>Klicka här för att ändra format</a:t>
            </a:r>
          </a:p>
        </p:txBody>
      </p:sp>
      <p:sp>
        <p:nvSpPr>
          <p:cNvPr id="3" name="Platshållare för innehåll 2"/>
          <p:cNvSpPr>
            <a:spLocks noGrp="1"/>
          </p:cNvSpPr>
          <p:nvPr>
            <p:ph idx="1"/>
          </p:nvPr>
        </p:nvSpPr>
        <p:spPr>
          <a:xfrm>
            <a:off x="3753803" y="508953"/>
            <a:ext cx="5367337" cy="10925810"/>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80060" y="2678113"/>
            <a:ext cx="3158173" cy="8756650"/>
          </a:xfrm>
        </p:spPr>
        <p:txBody>
          <a:bodyPr/>
          <a:lstStyle>
            <a:lvl1pPr marL="0" indent="0">
              <a:buNone/>
              <a:defRPr sz="2000"/>
            </a:lvl1pPr>
            <a:lvl2pPr marL="640003" indent="0">
              <a:buNone/>
              <a:defRPr sz="1700"/>
            </a:lvl2pPr>
            <a:lvl3pPr marL="1280006" indent="0">
              <a:buNone/>
              <a:defRPr sz="1400"/>
            </a:lvl3pPr>
            <a:lvl4pPr marL="1920009" indent="0">
              <a:buNone/>
              <a:defRPr sz="1300"/>
            </a:lvl4pPr>
            <a:lvl5pPr marL="2560013" indent="0">
              <a:buNone/>
              <a:defRPr sz="1300"/>
            </a:lvl5pPr>
            <a:lvl6pPr marL="3200016" indent="0">
              <a:buNone/>
              <a:defRPr sz="1300"/>
            </a:lvl6pPr>
            <a:lvl7pPr marL="3840019" indent="0">
              <a:buNone/>
              <a:defRPr sz="1300"/>
            </a:lvl7pPr>
            <a:lvl8pPr marL="4480022" indent="0">
              <a:buNone/>
              <a:defRPr sz="1300"/>
            </a:lvl8pPr>
            <a:lvl9pPr marL="5120025" indent="0">
              <a:buNone/>
              <a:defRPr sz="13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4D4AFE46-73CA-4A94-B8C0-814282DBC0FD}" type="datetimeFigureOut">
              <a:rPr lang="sv-SE" smtClean="0"/>
              <a:t>2019-11-05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6D9C439B-A876-49F5-8AE3-A2C989BF5877}" type="slidenum">
              <a:rPr lang="sv-SE" smtClean="0"/>
              <a:t>‹#›</a:t>
            </a:fld>
            <a:endParaRPr lang="sv-SE"/>
          </a:p>
        </p:txBody>
      </p:sp>
    </p:spTree>
    <p:extLst>
      <p:ext uri="{BB962C8B-B14F-4D97-AF65-F5344CB8AC3E}">
        <p14:creationId xmlns:p14="http://schemas.microsoft.com/office/powerpoint/2010/main" val="805083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terreg SVEl">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fld id="{BFB424A4-4B9C-4979-B349-D7295638DCE4}" type="datetimeFigureOut">
              <a:rPr lang="sv-SE" smtClean="0"/>
              <a:t>2019-11-05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28B115B-6913-4128-AF99-B1F76D0F9171}" type="slidenum">
              <a:rPr lang="sv-SE" smtClean="0"/>
              <a:t>‹#›</a:t>
            </a:fld>
            <a:endParaRPr lang="sv-SE"/>
          </a:p>
        </p:txBody>
      </p:sp>
      <p:pic>
        <p:nvPicPr>
          <p:cNvPr id="7" name="Bildobjekt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3010" y="394173"/>
            <a:ext cx="4173534" cy="1276610"/>
          </a:xfrm>
          <a:prstGeom prst="rect">
            <a:avLst/>
          </a:prstGeom>
        </p:spPr>
      </p:pic>
      <p:pic>
        <p:nvPicPr>
          <p:cNvPr id="8" name="Bildobjekt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558618" y="1788042"/>
            <a:ext cx="10434850" cy="1112891"/>
          </a:xfrm>
          <a:prstGeom prst="rect">
            <a:avLst/>
          </a:prstGeom>
        </p:spPr>
      </p:pic>
      <p:sp>
        <p:nvSpPr>
          <p:cNvPr id="9" name="textruta 8"/>
          <p:cNvSpPr txBox="1"/>
          <p:nvPr userDrawn="1"/>
        </p:nvSpPr>
        <p:spPr>
          <a:xfrm>
            <a:off x="5808712" y="1489889"/>
            <a:ext cx="3528392" cy="387799"/>
          </a:xfrm>
          <a:prstGeom prst="rect">
            <a:avLst/>
          </a:prstGeom>
          <a:noFill/>
        </p:spPr>
        <p:txBody>
          <a:bodyPr wrap="square" lIns="128001" tIns="64001" rIns="128001" bIns="64001" rtlCol="0">
            <a:spAutoFit/>
          </a:bodyPr>
          <a:lstStyle/>
          <a:p>
            <a:r>
              <a:rPr lang="sv-SE" sz="1700" dirty="0"/>
              <a:t>HÄR PÅGÅR ETT INTERREG-PROJEKT</a:t>
            </a:r>
          </a:p>
        </p:txBody>
      </p:sp>
    </p:spTree>
    <p:extLst>
      <p:ext uri="{BB962C8B-B14F-4D97-AF65-F5344CB8AC3E}">
        <p14:creationId xmlns:p14="http://schemas.microsoft.com/office/powerpoint/2010/main" val="16243196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882458" y="8961120"/>
            <a:ext cx="5760720" cy="1057910"/>
          </a:xfrm>
        </p:spPr>
        <p:txBody>
          <a:bodyPr anchor="b"/>
          <a:lstStyle>
            <a:lvl1pPr algn="l">
              <a:defRPr sz="2800" b="1"/>
            </a:lvl1pPr>
          </a:lstStyle>
          <a:p>
            <a:r>
              <a:rPr lang="sv-SE"/>
              <a:t>Klicka här för att ändra format</a:t>
            </a:r>
          </a:p>
        </p:txBody>
      </p:sp>
      <p:sp>
        <p:nvSpPr>
          <p:cNvPr id="3" name="Platshållare för bild 2"/>
          <p:cNvSpPr>
            <a:spLocks noGrp="1"/>
          </p:cNvSpPr>
          <p:nvPr>
            <p:ph type="pic" idx="1"/>
          </p:nvPr>
        </p:nvSpPr>
        <p:spPr>
          <a:xfrm>
            <a:off x="1882458" y="1144588"/>
            <a:ext cx="5760720" cy="7680960"/>
          </a:xfrm>
        </p:spPr>
        <p:txBody>
          <a:bodyPr/>
          <a:lstStyle>
            <a:lvl1pPr marL="0" indent="0">
              <a:buNone/>
              <a:defRPr sz="4500"/>
            </a:lvl1pPr>
            <a:lvl2pPr marL="640003" indent="0">
              <a:buNone/>
              <a:defRPr sz="3900"/>
            </a:lvl2pPr>
            <a:lvl3pPr marL="1280006" indent="0">
              <a:buNone/>
              <a:defRPr sz="3400"/>
            </a:lvl3pPr>
            <a:lvl4pPr marL="1920009" indent="0">
              <a:buNone/>
              <a:defRPr sz="2800"/>
            </a:lvl4pPr>
            <a:lvl5pPr marL="2560013" indent="0">
              <a:buNone/>
              <a:defRPr sz="2800"/>
            </a:lvl5pPr>
            <a:lvl6pPr marL="3200016" indent="0">
              <a:buNone/>
              <a:defRPr sz="2800"/>
            </a:lvl6pPr>
            <a:lvl7pPr marL="3840019" indent="0">
              <a:buNone/>
              <a:defRPr sz="2800"/>
            </a:lvl7pPr>
            <a:lvl8pPr marL="4480022" indent="0">
              <a:buNone/>
              <a:defRPr sz="2800"/>
            </a:lvl8pPr>
            <a:lvl9pPr marL="5120025" indent="0">
              <a:buNone/>
              <a:defRPr sz="2800"/>
            </a:lvl9pPr>
          </a:lstStyle>
          <a:p>
            <a:endParaRPr lang="sv-SE"/>
          </a:p>
        </p:txBody>
      </p:sp>
      <p:sp>
        <p:nvSpPr>
          <p:cNvPr id="4" name="Platshållare för text 3"/>
          <p:cNvSpPr>
            <a:spLocks noGrp="1"/>
          </p:cNvSpPr>
          <p:nvPr>
            <p:ph type="body" sz="half" idx="2"/>
          </p:nvPr>
        </p:nvSpPr>
        <p:spPr>
          <a:xfrm>
            <a:off x="1882458" y="10019030"/>
            <a:ext cx="5760720" cy="1502410"/>
          </a:xfrm>
        </p:spPr>
        <p:txBody>
          <a:bodyPr/>
          <a:lstStyle>
            <a:lvl1pPr marL="0" indent="0">
              <a:buNone/>
              <a:defRPr sz="2000"/>
            </a:lvl1pPr>
            <a:lvl2pPr marL="640003" indent="0">
              <a:buNone/>
              <a:defRPr sz="1700"/>
            </a:lvl2pPr>
            <a:lvl3pPr marL="1280006" indent="0">
              <a:buNone/>
              <a:defRPr sz="1400"/>
            </a:lvl3pPr>
            <a:lvl4pPr marL="1920009" indent="0">
              <a:buNone/>
              <a:defRPr sz="1300"/>
            </a:lvl4pPr>
            <a:lvl5pPr marL="2560013" indent="0">
              <a:buNone/>
              <a:defRPr sz="1300"/>
            </a:lvl5pPr>
            <a:lvl6pPr marL="3200016" indent="0">
              <a:buNone/>
              <a:defRPr sz="1300"/>
            </a:lvl6pPr>
            <a:lvl7pPr marL="3840019" indent="0">
              <a:buNone/>
              <a:defRPr sz="1300"/>
            </a:lvl7pPr>
            <a:lvl8pPr marL="4480022" indent="0">
              <a:buNone/>
              <a:defRPr sz="1300"/>
            </a:lvl8pPr>
            <a:lvl9pPr marL="5120025" indent="0">
              <a:buNone/>
              <a:defRPr sz="13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4D4AFE46-73CA-4A94-B8C0-814282DBC0FD}" type="datetimeFigureOut">
              <a:rPr lang="sv-SE" smtClean="0"/>
              <a:t>2019-11-05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6D9C439B-A876-49F5-8AE3-A2C989BF5877}" type="slidenum">
              <a:rPr lang="sv-SE" smtClean="0"/>
              <a:t>‹#›</a:t>
            </a:fld>
            <a:endParaRPr lang="sv-SE"/>
          </a:p>
        </p:txBody>
      </p:sp>
    </p:spTree>
    <p:extLst>
      <p:ext uri="{BB962C8B-B14F-4D97-AF65-F5344CB8AC3E}">
        <p14:creationId xmlns:p14="http://schemas.microsoft.com/office/powerpoint/2010/main" val="3509054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4D4AFE46-73CA-4A94-B8C0-814282DBC0FD}" type="datetimeFigureOut">
              <a:rPr lang="sv-SE" smtClean="0"/>
              <a:t>2019-11-05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D9C439B-A876-49F5-8AE3-A2C989BF5877}" type="slidenum">
              <a:rPr lang="sv-SE" smtClean="0"/>
              <a:t>‹#›</a:t>
            </a:fld>
            <a:endParaRPr lang="sv-SE"/>
          </a:p>
        </p:txBody>
      </p:sp>
    </p:spTree>
    <p:extLst>
      <p:ext uri="{BB962C8B-B14F-4D97-AF65-F5344CB8AC3E}">
        <p14:creationId xmlns:p14="http://schemas.microsoft.com/office/powerpoint/2010/main" val="18992889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960870" y="513400"/>
            <a:ext cx="2160270" cy="1092136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80060" y="513400"/>
            <a:ext cx="6267450" cy="1092136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4D4AFE46-73CA-4A94-B8C0-814282DBC0FD}" type="datetimeFigureOut">
              <a:rPr lang="sv-SE" smtClean="0"/>
              <a:t>2019-11-05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D9C439B-A876-49F5-8AE3-A2C989BF5877}" type="slidenum">
              <a:rPr lang="sv-SE" smtClean="0"/>
              <a:t>‹#›</a:t>
            </a:fld>
            <a:endParaRPr lang="sv-SE"/>
          </a:p>
        </p:txBody>
      </p:sp>
    </p:spTree>
    <p:extLst>
      <p:ext uri="{BB962C8B-B14F-4D97-AF65-F5344CB8AC3E}">
        <p14:creationId xmlns:p14="http://schemas.microsoft.com/office/powerpoint/2010/main" val="34238326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720090" y="3976053"/>
            <a:ext cx="8161020" cy="2744787"/>
          </a:xfrm>
        </p:spPr>
        <p:txBody>
          <a:bodyPr/>
          <a:lstStyle/>
          <a:p>
            <a:r>
              <a:rPr lang="sv-SE"/>
              <a:t>Klicka här för att ändra format</a:t>
            </a:r>
          </a:p>
        </p:txBody>
      </p:sp>
      <p:sp>
        <p:nvSpPr>
          <p:cNvPr id="3" name="Underrubrik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640003" indent="0" algn="ctr">
              <a:buNone/>
              <a:defRPr>
                <a:solidFill>
                  <a:schemeClr val="tx1">
                    <a:tint val="75000"/>
                  </a:schemeClr>
                </a:solidFill>
              </a:defRPr>
            </a:lvl2pPr>
            <a:lvl3pPr marL="1280006" indent="0" algn="ctr">
              <a:buNone/>
              <a:defRPr>
                <a:solidFill>
                  <a:schemeClr val="tx1">
                    <a:tint val="75000"/>
                  </a:schemeClr>
                </a:solidFill>
              </a:defRPr>
            </a:lvl3pPr>
            <a:lvl4pPr marL="1920009" indent="0" algn="ctr">
              <a:buNone/>
              <a:defRPr>
                <a:solidFill>
                  <a:schemeClr val="tx1">
                    <a:tint val="75000"/>
                  </a:schemeClr>
                </a:solidFill>
              </a:defRPr>
            </a:lvl4pPr>
            <a:lvl5pPr marL="2560013" indent="0" algn="ctr">
              <a:buNone/>
              <a:defRPr>
                <a:solidFill>
                  <a:schemeClr val="tx1">
                    <a:tint val="75000"/>
                  </a:schemeClr>
                </a:solidFill>
              </a:defRPr>
            </a:lvl5pPr>
            <a:lvl6pPr marL="3200016" indent="0" algn="ctr">
              <a:buNone/>
              <a:defRPr>
                <a:solidFill>
                  <a:schemeClr val="tx1">
                    <a:tint val="75000"/>
                  </a:schemeClr>
                </a:solidFill>
              </a:defRPr>
            </a:lvl6pPr>
            <a:lvl7pPr marL="3840019" indent="0" algn="ctr">
              <a:buNone/>
              <a:defRPr>
                <a:solidFill>
                  <a:schemeClr val="tx1">
                    <a:tint val="75000"/>
                  </a:schemeClr>
                </a:solidFill>
              </a:defRPr>
            </a:lvl7pPr>
            <a:lvl8pPr marL="4480022" indent="0" algn="ctr">
              <a:buNone/>
              <a:defRPr>
                <a:solidFill>
                  <a:schemeClr val="tx1">
                    <a:tint val="75000"/>
                  </a:schemeClr>
                </a:solidFill>
              </a:defRPr>
            </a:lvl8pPr>
            <a:lvl9pPr marL="5120025"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6726B9B0-DA97-4F66-992C-407708E8FA82}" type="datetimeFigureOut">
              <a:rPr lang="sv-SE" smtClean="0"/>
              <a:t>2019-11-05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F92DB74-8010-43DF-9AF4-265D1B785E57}" type="slidenum">
              <a:rPr lang="sv-SE" smtClean="0"/>
              <a:t>‹#›</a:t>
            </a:fld>
            <a:endParaRPr lang="sv-SE"/>
          </a:p>
        </p:txBody>
      </p:sp>
    </p:spTree>
    <p:extLst>
      <p:ext uri="{BB962C8B-B14F-4D97-AF65-F5344CB8AC3E}">
        <p14:creationId xmlns:p14="http://schemas.microsoft.com/office/powerpoint/2010/main" val="29131325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6726B9B0-DA97-4F66-992C-407708E8FA82}" type="datetimeFigureOut">
              <a:rPr lang="sv-SE" smtClean="0"/>
              <a:t>2019-11-05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F92DB74-8010-43DF-9AF4-265D1B785E57}" type="slidenum">
              <a:rPr lang="sv-SE" smtClean="0"/>
              <a:t>‹#›</a:t>
            </a:fld>
            <a:endParaRPr lang="sv-SE"/>
          </a:p>
        </p:txBody>
      </p:sp>
    </p:spTree>
    <p:extLst>
      <p:ext uri="{BB962C8B-B14F-4D97-AF65-F5344CB8AC3E}">
        <p14:creationId xmlns:p14="http://schemas.microsoft.com/office/powerpoint/2010/main" val="4652489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57873" y="8225473"/>
            <a:ext cx="8161020" cy="2542540"/>
          </a:xfrm>
        </p:spPr>
        <p:txBody>
          <a:bodyPr anchor="t"/>
          <a:lstStyle>
            <a:lvl1pPr algn="l">
              <a:defRPr sz="5600" b="1" cap="all"/>
            </a:lvl1pPr>
          </a:lstStyle>
          <a:p>
            <a:r>
              <a:rPr lang="sv-SE"/>
              <a:t>Klicka här för att ändra format</a:t>
            </a:r>
          </a:p>
        </p:txBody>
      </p:sp>
      <p:sp>
        <p:nvSpPr>
          <p:cNvPr id="3" name="Platshållare för text 2"/>
          <p:cNvSpPr>
            <a:spLocks noGrp="1"/>
          </p:cNvSpPr>
          <p:nvPr>
            <p:ph type="body" idx="1"/>
          </p:nvPr>
        </p:nvSpPr>
        <p:spPr>
          <a:xfrm>
            <a:off x="757873" y="5425123"/>
            <a:ext cx="8161020" cy="2800350"/>
          </a:xfrm>
        </p:spPr>
        <p:txBody>
          <a:bodyPr anchor="b"/>
          <a:lstStyle>
            <a:lvl1pPr marL="0" indent="0">
              <a:buNone/>
              <a:defRPr sz="2800">
                <a:solidFill>
                  <a:schemeClr val="tx1">
                    <a:tint val="75000"/>
                  </a:schemeClr>
                </a:solidFill>
              </a:defRPr>
            </a:lvl1pPr>
            <a:lvl2pPr marL="640003" indent="0">
              <a:buNone/>
              <a:defRPr sz="2500">
                <a:solidFill>
                  <a:schemeClr val="tx1">
                    <a:tint val="75000"/>
                  </a:schemeClr>
                </a:solidFill>
              </a:defRPr>
            </a:lvl2pPr>
            <a:lvl3pPr marL="1280006" indent="0">
              <a:buNone/>
              <a:defRPr sz="2200">
                <a:solidFill>
                  <a:schemeClr val="tx1">
                    <a:tint val="75000"/>
                  </a:schemeClr>
                </a:solidFill>
              </a:defRPr>
            </a:lvl3pPr>
            <a:lvl4pPr marL="1920009" indent="0">
              <a:buNone/>
              <a:defRPr sz="2000">
                <a:solidFill>
                  <a:schemeClr val="tx1">
                    <a:tint val="75000"/>
                  </a:schemeClr>
                </a:solidFill>
              </a:defRPr>
            </a:lvl4pPr>
            <a:lvl5pPr marL="2560013" indent="0">
              <a:buNone/>
              <a:defRPr sz="2000">
                <a:solidFill>
                  <a:schemeClr val="tx1">
                    <a:tint val="75000"/>
                  </a:schemeClr>
                </a:solidFill>
              </a:defRPr>
            </a:lvl5pPr>
            <a:lvl6pPr marL="3200016" indent="0">
              <a:buNone/>
              <a:defRPr sz="2000">
                <a:solidFill>
                  <a:schemeClr val="tx1">
                    <a:tint val="75000"/>
                  </a:schemeClr>
                </a:solidFill>
              </a:defRPr>
            </a:lvl6pPr>
            <a:lvl7pPr marL="3840019" indent="0">
              <a:buNone/>
              <a:defRPr sz="2000">
                <a:solidFill>
                  <a:schemeClr val="tx1">
                    <a:tint val="75000"/>
                  </a:schemeClr>
                </a:solidFill>
              </a:defRPr>
            </a:lvl7pPr>
            <a:lvl8pPr marL="4480022" indent="0">
              <a:buNone/>
              <a:defRPr sz="2000">
                <a:solidFill>
                  <a:schemeClr val="tx1">
                    <a:tint val="75000"/>
                  </a:schemeClr>
                </a:solidFill>
              </a:defRPr>
            </a:lvl8pPr>
            <a:lvl9pPr marL="5120025" indent="0">
              <a:buNone/>
              <a:defRPr sz="20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6726B9B0-DA97-4F66-992C-407708E8FA82}" type="datetimeFigureOut">
              <a:rPr lang="sv-SE" smtClean="0"/>
              <a:t>2019-11-05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F92DB74-8010-43DF-9AF4-265D1B785E57}" type="slidenum">
              <a:rPr lang="sv-SE" smtClean="0"/>
              <a:t>‹#›</a:t>
            </a:fld>
            <a:endParaRPr lang="sv-SE"/>
          </a:p>
        </p:txBody>
      </p:sp>
    </p:spTree>
    <p:extLst>
      <p:ext uri="{BB962C8B-B14F-4D97-AF65-F5344CB8AC3E}">
        <p14:creationId xmlns:p14="http://schemas.microsoft.com/office/powerpoint/2010/main" val="19970661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80060" y="2987040"/>
            <a:ext cx="4213860" cy="8447723"/>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907280" y="2987040"/>
            <a:ext cx="4213860" cy="8447723"/>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6726B9B0-DA97-4F66-992C-407708E8FA82}" type="datetimeFigureOut">
              <a:rPr lang="sv-SE" smtClean="0"/>
              <a:t>2019-11-05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F92DB74-8010-43DF-9AF4-265D1B785E57}" type="slidenum">
              <a:rPr lang="sv-SE" smtClean="0"/>
              <a:t>‹#›</a:t>
            </a:fld>
            <a:endParaRPr lang="sv-SE"/>
          </a:p>
        </p:txBody>
      </p:sp>
    </p:spTree>
    <p:extLst>
      <p:ext uri="{BB962C8B-B14F-4D97-AF65-F5344CB8AC3E}">
        <p14:creationId xmlns:p14="http://schemas.microsoft.com/office/powerpoint/2010/main" val="323763931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80060" y="2864805"/>
            <a:ext cx="4242753" cy="1195705"/>
          </a:xfrm>
        </p:spPr>
        <p:txBody>
          <a:bodyPr anchor="b"/>
          <a:lstStyle>
            <a:lvl1pPr marL="0" indent="0">
              <a:buNone/>
              <a:defRPr sz="3400" b="1"/>
            </a:lvl1pPr>
            <a:lvl2pPr marL="640003" indent="0">
              <a:buNone/>
              <a:defRPr sz="2800" b="1"/>
            </a:lvl2pPr>
            <a:lvl3pPr marL="1280006" indent="0">
              <a:buNone/>
              <a:defRPr sz="2500" b="1"/>
            </a:lvl3pPr>
            <a:lvl4pPr marL="1920009" indent="0">
              <a:buNone/>
              <a:defRPr sz="2200" b="1"/>
            </a:lvl4pPr>
            <a:lvl5pPr marL="2560013" indent="0">
              <a:buNone/>
              <a:defRPr sz="2200" b="1"/>
            </a:lvl5pPr>
            <a:lvl6pPr marL="3200016" indent="0">
              <a:buNone/>
              <a:defRPr sz="2200" b="1"/>
            </a:lvl6pPr>
            <a:lvl7pPr marL="3840019" indent="0">
              <a:buNone/>
              <a:defRPr sz="2200" b="1"/>
            </a:lvl7pPr>
            <a:lvl8pPr marL="4480022" indent="0">
              <a:buNone/>
              <a:defRPr sz="2200" b="1"/>
            </a:lvl8pPr>
            <a:lvl9pPr marL="5120025" indent="0">
              <a:buNone/>
              <a:defRPr sz="2200" b="1"/>
            </a:lvl9pPr>
          </a:lstStyle>
          <a:p>
            <a:pPr lvl="0"/>
            <a:r>
              <a:rPr lang="sv-SE"/>
              <a:t>Klicka här för att ändra format på bakgrundstexten</a:t>
            </a:r>
          </a:p>
        </p:txBody>
      </p:sp>
      <p:sp>
        <p:nvSpPr>
          <p:cNvPr id="4" name="Platshållare för innehåll 3"/>
          <p:cNvSpPr>
            <a:spLocks noGrp="1"/>
          </p:cNvSpPr>
          <p:nvPr>
            <p:ph sz="half" idx="2"/>
          </p:nvPr>
        </p:nvSpPr>
        <p:spPr>
          <a:xfrm>
            <a:off x="480060" y="4060510"/>
            <a:ext cx="4242753" cy="7374255"/>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878390" y="2864805"/>
            <a:ext cx="4242752" cy="1195705"/>
          </a:xfrm>
        </p:spPr>
        <p:txBody>
          <a:bodyPr anchor="b"/>
          <a:lstStyle>
            <a:lvl1pPr marL="0" indent="0">
              <a:buNone/>
              <a:defRPr sz="3400" b="1"/>
            </a:lvl1pPr>
            <a:lvl2pPr marL="640003" indent="0">
              <a:buNone/>
              <a:defRPr sz="2800" b="1"/>
            </a:lvl2pPr>
            <a:lvl3pPr marL="1280006" indent="0">
              <a:buNone/>
              <a:defRPr sz="2500" b="1"/>
            </a:lvl3pPr>
            <a:lvl4pPr marL="1920009" indent="0">
              <a:buNone/>
              <a:defRPr sz="2200" b="1"/>
            </a:lvl4pPr>
            <a:lvl5pPr marL="2560013" indent="0">
              <a:buNone/>
              <a:defRPr sz="2200" b="1"/>
            </a:lvl5pPr>
            <a:lvl6pPr marL="3200016" indent="0">
              <a:buNone/>
              <a:defRPr sz="2200" b="1"/>
            </a:lvl6pPr>
            <a:lvl7pPr marL="3840019" indent="0">
              <a:buNone/>
              <a:defRPr sz="2200" b="1"/>
            </a:lvl7pPr>
            <a:lvl8pPr marL="4480022" indent="0">
              <a:buNone/>
              <a:defRPr sz="2200" b="1"/>
            </a:lvl8pPr>
            <a:lvl9pPr marL="5120025" indent="0">
              <a:buNone/>
              <a:defRPr sz="22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878390" y="4060510"/>
            <a:ext cx="4242752" cy="7374255"/>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6726B9B0-DA97-4F66-992C-407708E8FA82}" type="datetimeFigureOut">
              <a:rPr lang="sv-SE" smtClean="0"/>
              <a:t>2019-11-05</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2F92DB74-8010-43DF-9AF4-265D1B785E57}" type="slidenum">
              <a:rPr lang="sv-SE" smtClean="0"/>
              <a:t>‹#›</a:t>
            </a:fld>
            <a:endParaRPr lang="sv-SE"/>
          </a:p>
        </p:txBody>
      </p:sp>
    </p:spTree>
    <p:extLst>
      <p:ext uri="{BB962C8B-B14F-4D97-AF65-F5344CB8AC3E}">
        <p14:creationId xmlns:p14="http://schemas.microsoft.com/office/powerpoint/2010/main" val="4777484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6726B9B0-DA97-4F66-992C-407708E8FA82}" type="datetimeFigureOut">
              <a:rPr lang="sv-SE" smtClean="0"/>
              <a:t>2019-11-05</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2F92DB74-8010-43DF-9AF4-265D1B785E57}" type="slidenum">
              <a:rPr lang="sv-SE" smtClean="0"/>
              <a:t>‹#›</a:t>
            </a:fld>
            <a:endParaRPr lang="sv-SE"/>
          </a:p>
        </p:txBody>
      </p:sp>
    </p:spTree>
    <p:extLst>
      <p:ext uri="{BB962C8B-B14F-4D97-AF65-F5344CB8AC3E}">
        <p14:creationId xmlns:p14="http://schemas.microsoft.com/office/powerpoint/2010/main" val="7511473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6726B9B0-DA97-4F66-992C-407708E8FA82}" type="datetimeFigureOut">
              <a:rPr lang="sv-SE" smtClean="0"/>
              <a:t>2019-11-05</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2F92DB74-8010-43DF-9AF4-265D1B785E57}" type="slidenum">
              <a:rPr lang="sv-SE" smtClean="0"/>
              <a:t>‹#›</a:t>
            </a:fld>
            <a:endParaRPr lang="sv-SE"/>
          </a:p>
        </p:txBody>
      </p:sp>
    </p:spTree>
    <p:extLst>
      <p:ext uri="{BB962C8B-B14F-4D97-AF65-F5344CB8AC3E}">
        <p14:creationId xmlns:p14="http://schemas.microsoft.com/office/powerpoint/2010/main" val="861543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erreg FIN">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fld id="{BFB424A4-4B9C-4979-B349-D7295638DCE4}" type="datetimeFigureOut">
              <a:rPr lang="sv-SE" smtClean="0"/>
              <a:t>2019-11-05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28B115B-6913-4128-AF99-B1F76D0F9171}" type="slidenum">
              <a:rPr lang="sv-SE" smtClean="0"/>
              <a:t>‹#›</a:t>
            </a:fld>
            <a:endParaRPr lang="sv-SE"/>
          </a:p>
        </p:txBody>
      </p:sp>
      <p:pic>
        <p:nvPicPr>
          <p:cNvPr id="7" name="Bildobjekt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58618" y="1788042"/>
            <a:ext cx="10434850" cy="1112891"/>
          </a:xfrm>
          <a:prstGeom prst="rect">
            <a:avLst/>
          </a:prstGeom>
        </p:spPr>
      </p:pic>
      <p:sp>
        <p:nvSpPr>
          <p:cNvPr id="8" name="textruta 7"/>
          <p:cNvSpPr txBox="1"/>
          <p:nvPr userDrawn="1"/>
        </p:nvSpPr>
        <p:spPr>
          <a:xfrm>
            <a:off x="5866696" y="1400246"/>
            <a:ext cx="3528392" cy="646331"/>
          </a:xfrm>
          <a:prstGeom prst="rect">
            <a:avLst/>
          </a:prstGeom>
          <a:noFill/>
        </p:spPr>
        <p:txBody>
          <a:bodyPr wrap="square" lIns="128001" tIns="64001" rIns="128001" bIns="64001" rtlCol="0">
            <a:spAutoFit/>
          </a:bodyPr>
          <a:lstStyle/>
          <a:p>
            <a:r>
              <a:rPr lang="sv-SE" sz="1700" dirty="0"/>
              <a:t>TÄÄLLÄ TOTEUTETAAN INTERREG-HANKETTA</a:t>
            </a:r>
          </a:p>
        </p:txBody>
      </p:sp>
      <p:pic>
        <p:nvPicPr>
          <p:cNvPr id="9" name="Bildobjekt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90419" y="450364"/>
            <a:ext cx="4119232" cy="1260000"/>
          </a:xfrm>
          <a:prstGeom prst="rect">
            <a:avLst/>
          </a:prstGeom>
        </p:spPr>
      </p:pic>
    </p:spTree>
    <p:extLst>
      <p:ext uri="{BB962C8B-B14F-4D97-AF65-F5344CB8AC3E}">
        <p14:creationId xmlns:p14="http://schemas.microsoft.com/office/powerpoint/2010/main" val="348815676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80060" y="508953"/>
            <a:ext cx="3158173" cy="2169160"/>
          </a:xfrm>
        </p:spPr>
        <p:txBody>
          <a:bodyPr anchor="b"/>
          <a:lstStyle>
            <a:lvl1pPr algn="l">
              <a:defRPr sz="2800" b="1"/>
            </a:lvl1pPr>
          </a:lstStyle>
          <a:p>
            <a:r>
              <a:rPr lang="sv-SE"/>
              <a:t>Klicka här för att ändra format</a:t>
            </a:r>
          </a:p>
        </p:txBody>
      </p:sp>
      <p:sp>
        <p:nvSpPr>
          <p:cNvPr id="3" name="Platshållare för innehåll 2"/>
          <p:cNvSpPr>
            <a:spLocks noGrp="1"/>
          </p:cNvSpPr>
          <p:nvPr>
            <p:ph idx="1"/>
          </p:nvPr>
        </p:nvSpPr>
        <p:spPr>
          <a:xfrm>
            <a:off x="3753803" y="508953"/>
            <a:ext cx="5367337" cy="10925810"/>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80060" y="2678113"/>
            <a:ext cx="3158173" cy="8756650"/>
          </a:xfrm>
        </p:spPr>
        <p:txBody>
          <a:bodyPr/>
          <a:lstStyle>
            <a:lvl1pPr marL="0" indent="0">
              <a:buNone/>
              <a:defRPr sz="2000"/>
            </a:lvl1pPr>
            <a:lvl2pPr marL="640003" indent="0">
              <a:buNone/>
              <a:defRPr sz="1700"/>
            </a:lvl2pPr>
            <a:lvl3pPr marL="1280006" indent="0">
              <a:buNone/>
              <a:defRPr sz="1400"/>
            </a:lvl3pPr>
            <a:lvl4pPr marL="1920009" indent="0">
              <a:buNone/>
              <a:defRPr sz="1300"/>
            </a:lvl4pPr>
            <a:lvl5pPr marL="2560013" indent="0">
              <a:buNone/>
              <a:defRPr sz="1300"/>
            </a:lvl5pPr>
            <a:lvl6pPr marL="3200016" indent="0">
              <a:buNone/>
              <a:defRPr sz="1300"/>
            </a:lvl6pPr>
            <a:lvl7pPr marL="3840019" indent="0">
              <a:buNone/>
              <a:defRPr sz="1300"/>
            </a:lvl7pPr>
            <a:lvl8pPr marL="4480022" indent="0">
              <a:buNone/>
              <a:defRPr sz="1300"/>
            </a:lvl8pPr>
            <a:lvl9pPr marL="5120025" indent="0">
              <a:buNone/>
              <a:defRPr sz="13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6726B9B0-DA97-4F66-992C-407708E8FA82}" type="datetimeFigureOut">
              <a:rPr lang="sv-SE" smtClean="0"/>
              <a:t>2019-11-05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F92DB74-8010-43DF-9AF4-265D1B785E57}" type="slidenum">
              <a:rPr lang="sv-SE" smtClean="0"/>
              <a:t>‹#›</a:t>
            </a:fld>
            <a:endParaRPr lang="sv-SE"/>
          </a:p>
        </p:txBody>
      </p:sp>
    </p:spTree>
    <p:extLst>
      <p:ext uri="{BB962C8B-B14F-4D97-AF65-F5344CB8AC3E}">
        <p14:creationId xmlns:p14="http://schemas.microsoft.com/office/powerpoint/2010/main" val="23140966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882458" y="8961120"/>
            <a:ext cx="5760720" cy="1057910"/>
          </a:xfrm>
        </p:spPr>
        <p:txBody>
          <a:bodyPr anchor="b"/>
          <a:lstStyle>
            <a:lvl1pPr algn="l">
              <a:defRPr sz="2800" b="1"/>
            </a:lvl1pPr>
          </a:lstStyle>
          <a:p>
            <a:r>
              <a:rPr lang="sv-SE"/>
              <a:t>Klicka här för att ändra format</a:t>
            </a:r>
          </a:p>
        </p:txBody>
      </p:sp>
      <p:sp>
        <p:nvSpPr>
          <p:cNvPr id="3" name="Platshållare för bild 2"/>
          <p:cNvSpPr>
            <a:spLocks noGrp="1"/>
          </p:cNvSpPr>
          <p:nvPr>
            <p:ph type="pic" idx="1"/>
          </p:nvPr>
        </p:nvSpPr>
        <p:spPr>
          <a:xfrm>
            <a:off x="1882458" y="1144588"/>
            <a:ext cx="5760720" cy="7680960"/>
          </a:xfrm>
        </p:spPr>
        <p:txBody>
          <a:bodyPr/>
          <a:lstStyle>
            <a:lvl1pPr marL="0" indent="0">
              <a:buNone/>
              <a:defRPr sz="4500"/>
            </a:lvl1pPr>
            <a:lvl2pPr marL="640003" indent="0">
              <a:buNone/>
              <a:defRPr sz="3900"/>
            </a:lvl2pPr>
            <a:lvl3pPr marL="1280006" indent="0">
              <a:buNone/>
              <a:defRPr sz="3400"/>
            </a:lvl3pPr>
            <a:lvl4pPr marL="1920009" indent="0">
              <a:buNone/>
              <a:defRPr sz="2800"/>
            </a:lvl4pPr>
            <a:lvl5pPr marL="2560013" indent="0">
              <a:buNone/>
              <a:defRPr sz="2800"/>
            </a:lvl5pPr>
            <a:lvl6pPr marL="3200016" indent="0">
              <a:buNone/>
              <a:defRPr sz="2800"/>
            </a:lvl6pPr>
            <a:lvl7pPr marL="3840019" indent="0">
              <a:buNone/>
              <a:defRPr sz="2800"/>
            </a:lvl7pPr>
            <a:lvl8pPr marL="4480022" indent="0">
              <a:buNone/>
              <a:defRPr sz="2800"/>
            </a:lvl8pPr>
            <a:lvl9pPr marL="5120025" indent="0">
              <a:buNone/>
              <a:defRPr sz="2800"/>
            </a:lvl9pPr>
          </a:lstStyle>
          <a:p>
            <a:endParaRPr lang="sv-SE"/>
          </a:p>
        </p:txBody>
      </p:sp>
      <p:sp>
        <p:nvSpPr>
          <p:cNvPr id="4" name="Platshållare för text 3"/>
          <p:cNvSpPr>
            <a:spLocks noGrp="1"/>
          </p:cNvSpPr>
          <p:nvPr>
            <p:ph type="body" sz="half" idx="2"/>
          </p:nvPr>
        </p:nvSpPr>
        <p:spPr>
          <a:xfrm>
            <a:off x="1882458" y="10019030"/>
            <a:ext cx="5760720" cy="1502410"/>
          </a:xfrm>
        </p:spPr>
        <p:txBody>
          <a:bodyPr/>
          <a:lstStyle>
            <a:lvl1pPr marL="0" indent="0">
              <a:buNone/>
              <a:defRPr sz="2000"/>
            </a:lvl1pPr>
            <a:lvl2pPr marL="640003" indent="0">
              <a:buNone/>
              <a:defRPr sz="1700"/>
            </a:lvl2pPr>
            <a:lvl3pPr marL="1280006" indent="0">
              <a:buNone/>
              <a:defRPr sz="1400"/>
            </a:lvl3pPr>
            <a:lvl4pPr marL="1920009" indent="0">
              <a:buNone/>
              <a:defRPr sz="1300"/>
            </a:lvl4pPr>
            <a:lvl5pPr marL="2560013" indent="0">
              <a:buNone/>
              <a:defRPr sz="1300"/>
            </a:lvl5pPr>
            <a:lvl6pPr marL="3200016" indent="0">
              <a:buNone/>
              <a:defRPr sz="1300"/>
            </a:lvl6pPr>
            <a:lvl7pPr marL="3840019" indent="0">
              <a:buNone/>
              <a:defRPr sz="1300"/>
            </a:lvl7pPr>
            <a:lvl8pPr marL="4480022" indent="0">
              <a:buNone/>
              <a:defRPr sz="1300"/>
            </a:lvl8pPr>
            <a:lvl9pPr marL="5120025" indent="0">
              <a:buNone/>
              <a:defRPr sz="13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6726B9B0-DA97-4F66-992C-407708E8FA82}" type="datetimeFigureOut">
              <a:rPr lang="sv-SE" smtClean="0"/>
              <a:t>2019-11-05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F92DB74-8010-43DF-9AF4-265D1B785E57}" type="slidenum">
              <a:rPr lang="sv-SE" smtClean="0"/>
              <a:t>‹#›</a:t>
            </a:fld>
            <a:endParaRPr lang="sv-SE"/>
          </a:p>
        </p:txBody>
      </p:sp>
    </p:spTree>
    <p:extLst>
      <p:ext uri="{BB962C8B-B14F-4D97-AF65-F5344CB8AC3E}">
        <p14:creationId xmlns:p14="http://schemas.microsoft.com/office/powerpoint/2010/main" val="276089991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6726B9B0-DA97-4F66-992C-407708E8FA82}" type="datetimeFigureOut">
              <a:rPr lang="sv-SE" smtClean="0"/>
              <a:t>2019-11-05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F92DB74-8010-43DF-9AF4-265D1B785E57}" type="slidenum">
              <a:rPr lang="sv-SE" smtClean="0"/>
              <a:t>‹#›</a:t>
            </a:fld>
            <a:endParaRPr lang="sv-SE"/>
          </a:p>
        </p:txBody>
      </p:sp>
    </p:spTree>
    <p:extLst>
      <p:ext uri="{BB962C8B-B14F-4D97-AF65-F5344CB8AC3E}">
        <p14:creationId xmlns:p14="http://schemas.microsoft.com/office/powerpoint/2010/main" val="93364572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960870" y="513400"/>
            <a:ext cx="2160270" cy="1092136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80060" y="513400"/>
            <a:ext cx="6267450" cy="1092136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6726B9B0-DA97-4F66-992C-407708E8FA82}" type="datetimeFigureOut">
              <a:rPr lang="sv-SE" smtClean="0"/>
              <a:t>2019-11-05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F92DB74-8010-43DF-9AF4-265D1B785E57}" type="slidenum">
              <a:rPr lang="sv-SE" smtClean="0"/>
              <a:t>‹#›</a:t>
            </a:fld>
            <a:endParaRPr lang="sv-SE"/>
          </a:p>
        </p:txBody>
      </p:sp>
    </p:spTree>
    <p:extLst>
      <p:ext uri="{BB962C8B-B14F-4D97-AF65-F5344CB8AC3E}">
        <p14:creationId xmlns:p14="http://schemas.microsoft.com/office/powerpoint/2010/main" val="3569028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480060" y="512658"/>
            <a:ext cx="8641080" cy="2133600"/>
          </a:xfrm>
          <a:prstGeom prst="rect">
            <a:avLst/>
          </a:prstGeom>
        </p:spPr>
        <p:txBody>
          <a:bodyPr lIns="128001" tIns="64001" rIns="128001" bIns="64001"/>
          <a:lstStyle/>
          <a:p>
            <a:r>
              <a:rPr lang="sv-SE"/>
              <a:t>Klicka här för att ändra format</a:t>
            </a:r>
          </a:p>
        </p:txBody>
      </p:sp>
      <p:sp>
        <p:nvSpPr>
          <p:cNvPr id="3" name="Platshållare för innehåll 2"/>
          <p:cNvSpPr>
            <a:spLocks noGrp="1"/>
          </p:cNvSpPr>
          <p:nvPr>
            <p:ph sz="half" idx="1"/>
          </p:nvPr>
        </p:nvSpPr>
        <p:spPr>
          <a:xfrm>
            <a:off x="360047" y="3982722"/>
            <a:ext cx="3160395" cy="11263631"/>
          </a:xfrm>
          <a:prstGeom prst="rect">
            <a:avLst/>
          </a:prstGeom>
        </p:spPr>
        <p:txBody>
          <a:bodyPr lIns="128001" tIns="64001" rIns="128001" bIns="64001"/>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3680462" y="3982722"/>
            <a:ext cx="3160395" cy="11263631"/>
          </a:xfrm>
          <a:prstGeom prst="rect">
            <a:avLst/>
          </a:prstGeom>
        </p:spPr>
        <p:txBody>
          <a:bodyPr lIns="128001" tIns="64001" rIns="128001" bIns="64001"/>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BFB424A4-4B9C-4979-B349-D7295638DCE4}" type="datetimeFigureOut">
              <a:rPr lang="sv-SE" smtClean="0"/>
              <a:t>2019-11-05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28B115B-6913-4128-AF99-B1F76D0F9171}" type="slidenum">
              <a:rPr lang="sv-SE" smtClean="0"/>
              <a:t>‹#›</a:t>
            </a:fld>
            <a:endParaRPr lang="sv-SE"/>
          </a:p>
        </p:txBody>
      </p:sp>
    </p:spTree>
    <p:extLst>
      <p:ext uri="{BB962C8B-B14F-4D97-AF65-F5344CB8AC3E}">
        <p14:creationId xmlns:p14="http://schemas.microsoft.com/office/powerpoint/2010/main" val="2911649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80060" y="512658"/>
            <a:ext cx="8641080" cy="2133600"/>
          </a:xfrm>
          <a:prstGeom prst="rect">
            <a:avLst/>
          </a:prstGeom>
        </p:spPr>
        <p:txBody>
          <a:bodyPr lIns="128001" tIns="64001" rIns="128001" bIns="64001"/>
          <a:lstStyle>
            <a:lvl1pPr>
              <a:defRPr/>
            </a:lvl1pPr>
          </a:lstStyle>
          <a:p>
            <a:r>
              <a:rPr lang="sv-SE"/>
              <a:t>Klicka här för att ändra format</a:t>
            </a:r>
          </a:p>
        </p:txBody>
      </p:sp>
      <p:sp>
        <p:nvSpPr>
          <p:cNvPr id="3" name="Platshållare för text 2"/>
          <p:cNvSpPr>
            <a:spLocks noGrp="1"/>
          </p:cNvSpPr>
          <p:nvPr>
            <p:ph type="body" idx="1"/>
          </p:nvPr>
        </p:nvSpPr>
        <p:spPr>
          <a:xfrm>
            <a:off x="480062" y="2865544"/>
            <a:ext cx="4242197" cy="1194222"/>
          </a:xfrm>
          <a:prstGeom prst="rect">
            <a:avLst/>
          </a:prstGeom>
        </p:spPr>
        <p:txBody>
          <a:bodyPr lIns="128001" tIns="64001" rIns="128001" bIns="64001" anchor="b"/>
          <a:lstStyle>
            <a:lvl1pPr marL="0" indent="0">
              <a:buNone/>
              <a:defRPr sz="3400" b="1"/>
            </a:lvl1pPr>
            <a:lvl2pPr marL="640003" indent="0">
              <a:buNone/>
              <a:defRPr sz="2800" b="1"/>
            </a:lvl2pPr>
            <a:lvl3pPr marL="1280006" indent="0">
              <a:buNone/>
              <a:defRPr sz="2500" b="1"/>
            </a:lvl3pPr>
            <a:lvl4pPr marL="1920009" indent="0">
              <a:buNone/>
              <a:defRPr sz="2200" b="1"/>
            </a:lvl4pPr>
            <a:lvl5pPr marL="2560013" indent="0">
              <a:buNone/>
              <a:defRPr sz="2200" b="1"/>
            </a:lvl5pPr>
            <a:lvl6pPr marL="3200016" indent="0">
              <a:buNone/>
              <a:defRPr sz="2200" b="1"/>
            </a:lvl6pPr>
            <a:lvl7pPr marL="3840019" indent="0">
              <a:buNone/>
              <a:defRPr sz="2200" b="1"/>
            </a:lvl7pPr>
            <a:lvl8pPr marL="4480022" indent="0">
              <a:buNone/>
              <a:defRPr sz="2200" b="1"/>
            </a:lvl8pPr>
            <a:lvl9pPr marL="5120025" indent="0">
              <a:buNone/>
              <a:defRPr sz="2200" b="1"/>
            </a:lvl9pPr>
          </a:lstStyle>
          <a:p>
            <a:pPr lvl="0"/>
            <a:r>
              <a:rPr lang="sv-SE"/>
              <a:t>Klicka här för att ändra format på bakgrundstexten</a:t>
            </a:r>
          </a:p>
        </p:txBody>
      </p:sp>
      <p:sp>
        <p:nvSpPr>
          <p:cNvPr id="4" name="Platshållare för innehåll 3"/>
          <p:cNvSpPr>
            <a:spLocks noGrp="1"/>
          </p:cNvSpPr>
          <p:nvPr>
            <p:ph sz="half" idx="2"/>
          </p:nvPr>
        </p:nvSpPr>
        <p:spPr>
          <a:xfrm>
            <a:off x="480062" y="4059766"/>
            <a:ext cx="4242197" cy="7375738"/>
          </a:xfrm>
          <a:prstGeom prst="rect">
            <a:avLst/>
          </a:prstGeom>
        </p:spPr>
        <p:txBody>
          <a:bodyPr lIns="128001" tIns="64001" rIns="128001" bIns="64001"/>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877279" y="2865544"/>
            <a:ext cx="4243863" cy="1194222"/>
          </a:xfrm>
          <a:prstGeom prst="rect">
            <a:avLst/>
          </a:prstGeom>
        </p:spPr>
        <p:txBody>
          <a:bodyPr lIns="128001" tIns="64001" rIns="128001" bIns="64001" anchor="b"/>
          <a:lstStyle>
            <a:lvl1pPr marL="0" indent="0">
              <a:buNone/>
              <a:defRPr sz="3400" b="1"/>
            </a:lvl1pPr>
            <a:lvl2pPr marL="640003" indent="0">
              <a:buNone/>
              <a:defRPr sz="2800" b="1"/>
            </a:lvl2pPr>
            <a:lvl3pPr marL="1280006" indent="0">
              <a:buNone/>
              <a:defRPr sz="2500" b="1"/>
            </a:lvl3pPr>
            <a:lvl4pPr marL="1920009" indent="0">
              <a:buNone/>
              <a:defRPr sz="2200" b="1"/>
            </a:lvl4pPr>
            <a:lvl5pPr marL="2560013" indent="0">
              <a:buNone/>
              <a:defRPr sz="2200" b="1"/>
            </a:lvl5pPr>
            <a:lvl6pPr marL="3200016" indent="0">
              <a:buNone/>
              <a:defRPr sz="2200" b="1"/>
            </a:lvl6pPr>
            <a:lvl7pPr marL="3840019" indent="0">
              <a:buNone/>
              <a:defRPr sz="2200" b="1"/>
            </a:lvl7pPr>
            <a:lvl8pPr marL="4480022" indent="0">
              <a:buNone/>
              <a:defRPr sz="2200" b="1"/>
            </a:lvl8pPr>
            <a:lvl9pPr marL="5120025" indent="0">
              <a:buNone/>
              <a:defRPr sz="22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877279" y="4059766"/>
            <a:ext cx="4243863" cy="7375738"/>
          </a:xfrm>
          <a:prstGeom prst="rect">
            <a:avLst/>
          </a:prstGeom>
        </p:spPr>
        <p:txBody>
          <a:bodyPr lIns="128001" tIns="64001" rIns="128001" bIns="64001"/>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BFB424A4-4B9C-4979-B349-D7295638DCE4}" type="datetimeFigureOut">
              <a:rPr lang="sv-SE" smtClean="0"/>
              <a:t>2019-11-05</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928B115B-6913-4128-AF99-B1F76D0F9171}" type="slidenum">
              <a:rPr lang="sv-SE" smtClean="0"/>
              <a:t>‹#›</a:t>
            </a:fld>
            <a:endParaRPr lang="sv-SE"/>
          </a:p>
        </p:txBody>
      </p:sp>
    </p:spTree>
    <p:extLst>
      <p:ext uri="{BB962C8B-B14F-4D97-AF65-F5344CB8AC3E}">
        <p14:creationId xmlns:p14="http://schemas.microsoft.com/office/powerpoint/2010/main" val="74032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480060" y="512658"/>
            <a:ext cx="8641080" cy="2133600"/>
          </a:xfrm>
          <a:prstGeom prst="rect">
            <a:avLst/>
          </a:prstGeom>
        </p:spPr>
        <p:txBody>
          <a:bodyPr lIns="128001" tIns="64001" rIns="128001" bIns="64001"/>
          <a:lstStyle/>
          <a:p>
            <a:r>
              <a:rPr lang="sv-SE"/>
              <a:t>Klicka här för att ändra format</a:t>
            </a:r>
          </a:p>
        </p:txBody>
      </p:sp>
      <p:sp>
        <p:nvSpPr>
          <p:cNvPr id="3" name="Platshållare för datum 2"/>
          <p:cNvSpPr>
            <a:spLocks noGrp="1"/>
          </p:cNvSpPr>
          <p:nvPr>
            <p:ph type="dt" sz="half" idx="10"/>
          </p:nvPr>
        </p:nvSpPr>
        <p:spPr/>
        <p:txBody>
          <a:bodyPr/>
          <a:lstStyle/>
          <a:p>
            <a:fld id="{BFB424A4-4B9C-4979-B349-D7295638DCE4}" type="datetimeFigureOut">
              <a:rPr lang="sv-SE" smtClean="0"/>
              <a:t>2019-11-05</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928B115B-6913-4128-AF99-B1F76D0F9171}" type="slidenum">
              <a:rPr lang="sv-SE" smtClean="0"/>
              <a:t>‹#›</a:t>
            </a:fld>
            <a:endParaRPr lang="sv-SE"/>
          </a:p>
        </p:txBody>
      </p:sp>
    </p:spTree>
    <p:extLst>
      <p:ext uri="{BB962C8B-B14F-4D97-AF65-F5344CB8AC3E}">
        <p14:creationId xmlns:p14="http://schemas.microsoft.com/office/powerpoint/2010/main" val="948199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BFB424A4-4B9C-4979-B349-D7295638DCE4}" type="datetimeFigureOut">
              <a:rPr lang="sv-SE" smtClean="0"/>
              <a:t>2019-11-05</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928B115B-6913-4128-AF99-B1F76D0F9171}" type="slidenum">
              <a:rPr lang="sv-SE" smtClean="0"/>
              <a:t>‹#›</a:t>
            </a:fld>
            <a:endParaRPr lang="sv-SE"/>
          </a:p>
        </p:txBody>
      </p:sp>
    </p:spTree>
    <p:extLst>
      <p:ext uri="{BB962C8B-B14F-4D97-AF65-F5344CB8AC3E}">
        <p14:creationId xmlns:p14="http://schemas.microsoft.com/office/powerpoint/2010/main" val="2693345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80062" y="509694"/>
            <a:ext cx="3158729" cy="2169160"/>
          </a:xfrm>
          <a:prstGeom prst="rect">
            <a:avLst/>
          </a:prstGeom>
        </p:spPr>
        <p:txBody>
          <a:bodyPr lIns="128001" tIns="64001" rIns="128001" bIns="64001" anchor="b"/>
          <a:lstStyle>
            <a:lvl1pPr algn="l">
              <a:defRPr sz="2800" b="1"/>
            </a:lvl1pPr>
          </a:lstStyle>
          <a:p>
            <a:r>
              <a:rPr lang="sv-SE"/>
              <a:t>Klicka här för att ändra format</a:t>
            </a:r>
          </a:p>
        </p:txBody>
      </p:sp>
      <p:sp>
        <p:nvSpPr>
          <p:cNvPr id="3" name="Platshållare för innehåll 2"/>
          <p:cNvSpPr>
            <a:spLocks noGrp="1"/>
          </p:cNvSpPr>
          <p:nvPr>
            <p:ph idx="1"/>
          </p:nvPr>
        </p:nvSpPr>
        <p:spPr>
          <a:xfrm>
            <a:off x="3753804" y="509696"/>
            <a:ext cx="5367338" cy="10925811"/>
          </a:xfrm>
          <a:prstGeom prst="rect">
            <a:avLst/>
          </a:prstGeom>
        </p:spPr>
        <p:txBody>
          <a:bodyPr lIns="128001" tIns="64001" rIns="128001" bIns="64001"/>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80062" y="2678856"/>
            <a:ext cx="3158729" cy="8756651"/>
          </a:xfrm>
          <a:prstGeom prst="rect">
            <a:avLst/>
          </a:prstGeom>
        </p:spPr>
        <p:txBody>
          <a:bodyPr lIns="128001" tIns="64001" rIns="128001" bIns="64001"/>
          <a:lstStyle>
            <a:lvl1pPr marL="0" indent="0">
              <a:buNone/>
              <a:defRPr sz="2000"/>
            </a:lvl1pPr>
            <a:lvl2pPr marL="640003" indent="0">
              <a:buNone/>
              <a:defRPr sz="1700"/>
            </a:lvl2pPr>
            <a:lvl3pPr marL="1280006" indent="0">
              <a:buNone/>
              <a:defRPr sz="1400"/>
            </a:lvl3pPr>
            <a:lvl4pPr marL="1920009" indent="0">
              <a:buNone/>
              <a:defRPr sz="1300"/>
            </a:lvl4pPr>
            <a:lvl5pPr marL="2560013" indent="0">
              <a:buNone/>
              <a:defRPr sz="1300"/>
            </a:lvl5pPr>
            <a:lvl6pPr marL="3200016" indent="0">
              <a:buNone/>
              <a:defRPr sz="1300"/>
            </a:lvl6pPr>
            <a:lvl7pPr marL="3840019" indent="0">
              <a:buNone/>
              <a:defRPr sz="1300"/>
            </a:lvl7pPr>
            <a:lvl8pPr marL="4480022" indent="0">
              <a:buNone/>
              <a:defRPr sz="1300"/>
            </a:lvl8pPr>
            <a:lvl9pPr marL="5120025" indent="0">
              <a:buNone/>
              <a:defRPr sz="13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BFB424A4-4B9C-4979-B349-D7295638DCE4}" type="datetimeFigureOut">
              <a:rPr lang="sv-SE" smtClean="0"/>
              <a:t>2019-11-05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28B115B-6913-4128-AF99-B1F76D0F9171}" type="slidenum">
              <a:rPr lang="sv-SE" smtClean="0"/>
              <a:t>‹#›</a:t>
            </a:fld>
            <a:endParaRPr lang="sv-SE"/>
          </a:p>
        </p:txBody>
      </p:sp>
    </p:spTree>
    <p:extLst>
      <p:ext uri="{BB962C8B-B14F-4D97-AF65-F5344CB8AC3E}">
        <p14:creationId xmlns:p14="http://schemas.microsoft.com/office/powerpoint/2010/main" val="3263815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881902" y="8961122"/>
            <a:ext cx="5760720" cy="1057911"/>
          </a:xfrm>
          <a:prstGeom prst="rect">
            <a:avLst/>
          </a:prstGeom>
        </p:spPr>
        <p:txBody>
          <a:bodyPr lIns="128001" tIns="64001" rIns="128001" bIns="64001" anchor="b"/>
          <a:lstStyle>
            <a:lvl1pPr algn="l">
              <a:defRPr sz="2800" b="1"/>
            </a:lvl1pPr>
          </a:lstStyle>
          <a:p>
            <a:r>
              <a:rPr lang="sv-SE"/>
              <a:t>Klicka här för att ändra format</a:t>
            </a:r>
          </a:p>
        </p:txBody>
      </p:sp>
      <p:sp>
        <p:nvSpPr>
          <p:cNvPr id="3" name="Platshållare för bild 2"/>
          <p:cNvSpPr>
            <a:spLocks noGrp="1"/>
          </p:cNvSpPr>
          <p:nvPr>
            <p:ph type="pic" idx="1"/>
          </p:nvPr>
        </p:nvSpPr>
        <p:spPr>
          <a:xfrm>
            <a:off x="1881902" y="1143846"/>
            <a:ext cx="5760720" cy="7680960"/>
          </a:xfrm>
          <a:prstGeom prst="rect">
            <a:avLst/>
          </a:prstGeom>
        </p:spPr>
        <p:txBody>
          <a:bodyPr lIns="128001" tIns="64001" rIns="128001" bIns="64001"/>
          <a:lstStyle>
            <a:lvl1pPr marL="0" indent="0">
              <a:buNone/>
              <a:defRPr sz="4500"/>
            </a:lvl1pPr>
            <a:lvl2pPr marL="640003" indent="0">
              <a:buNone/>
              <a:defRPr sz="3900"/>
            </a:lvl2pPr>
            <a:lvl3pPr marL="1280006" indent="0">
              <a:buNone/>
              <a:defRPr sz="3400"/>
            </a:lvl3pPr>
            <a:lvl4pPr marL="1920009" indent="0">
              <a:buNone/>
              <a:defRPr sz="2800"/>
            </a:lvl4pPr>
            <a:lvl5pPr marL="2560013" indent="0">
              <a:buNone/>
              <a:defRPr sz="2800"/>
            </a:lvl5pPr>
            <a:lvl6pPr marL="3200016" indent="0">
              <a:buNone/>
              <a:defRPr sz="2800"/>
            </a:lvl6pPr>
            <a:lvl7pPr marL="3840019" indent="0">
              <a:buNone/>
              <a:defRPr sz="2800"/>
            </a:lvl7pPr>
            <a:lvl8pPr marL="4480022" indent="0">
              <a:buNone/>
              <a:defRPr sz="2800"/>
            </a:lvl8pPr>
            <a:lvl9pPr marL="5120025" indent="0">
              <a:buNone/>
              <a:defRPr sz="2800"/>
            </a:lvl9pPr>
          </a:lstStyle>
          <a:p>
            <a:endParaRPr lang="sv-SE"/>
          </a:p>
        </p:txBody>
      </p:sp>
      <p:sp>
        <p:nvSpPr>
          <p:cNvPr id="4" name="Platshållare för text 3"/>
          <p:cNvSpPr>
            <a:spLocks noGrp="1"/>
          </p:cNvSpPr>
          <p:nvPr>
            <p:ph type="body" sz="half" idx="2"/>
          </p:nvPr>
        </p:nvSpPr>
        <p:spPr>
          <a:xfrm>
            <a:off x="1881902" y="10019033"/>
            <a:ext cx="5760720" cy="1502409"/>
          </a:xfrm>
          <a:prstGeom prst="rect">
            <a:avLst/>
          </a:prstGeom>
        </p:spPr>
        <p:txBody>
          <a:bodyPr lIns="128001" tIns="64001" rIns="128001" bIns="64001"/>
          <a:lstStyle>
            <a:lvl1pPr marL="0" indent="0">
              <a:buNone/>
              <a:defRPr sz="2000"/>
            </a:lvl1pPr>
            <a:lvl2pPr marL="640003" indent="0">
              <a:buNone/>
              <a:defRPr sz="1700"/>
            </a:lvl2pPr>
            <a:lvl3pPr marL="1280006" indent="0">
              <a:buNone/>
              <a:defRPr sz="1400"/>
            </a:lvl3pPr>
            <a:lvl4pPr marL="1920009" indent="0">
              <a:buNone/>
              <a:defRPr sz="1300"/>
            </a:lvl4pPr>
            <a:lvl5pPr marL="2560013" indent="0">
              <a:buNone/>
              <a:defRPr sz="1300"/>
            </a:lvl5pPr>
            <a:lvl6pPr marL="3200016" indent="0">
              <a:buNone/>
              <a:defRPr sz="1300"/>
            </a:lvl6pPr>
            <a:lvl7pPr marL="3840019" indent="0">
              <a:buNone/>
              <a:defRPr sz="1300"/>
            </a:lvl7pPr>
            <a:lvl8pPr marL="4480022" indent="0">
              <a:buNone/>
              <a:defRPr sz="1300"/>
            </a:lvl8pPr>
            <a:lvl9pPr marL="5120025" indent="0">
              <a:buNone/>
              <a:defRPr sz="13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BFB424A4-4B9C-4979-B349-D7295638DCE4}" type="datetimeFigureOut">
              <a:rPr lang="sv-SE" smtClean="0"/>
              <a:t>2019-11-05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28B115B-6913-4128-AF99-B1F76D0F9171}" type="slidenum">
              <a:rPr lang="sv-SE" smtClean="0"/>
              <a:t>‹#›</a:t>
            </a:fld>
            <a:endParaRPr lang="sv-SE"/>
          </a:p>
        </p:txBody>
      </p:sp>
    </p:spTree>
    <p:extLst>
      <p:ext uri="{BB962C8B-B14F-4D97-AF65-F5344CB8AC3E}">
        <p14:creationId xmlns:p14="http://schemas.microsoft.com/office/powerpoint/2010/main" val="1465255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Platshållare för datum 3"/>
          <p:cNvSpPr>
            <a:spLocks noGrp="1"/>
          </p:cNvSpPr>
          <p:nvPr>
            <p:ph type="dt" sz="half" idx="2"/>
          </p:nvPr>
        </p:nvSpPr>
        <p:spPr>
          <a:xfrm>
            <a:off x="480060" y="11865188"/>
            <a:ext cx="2240280" cy="681566"/>
          </a:xfrm>
          <a:prstGeom prst="rect">
            <a:avLst/>
          </a:prstGeom>
        </p:spPr>
        <p:txBody>
          <a:bodyPr vert="horz" lIns="128001" tIns="64001" rIns="128001" bIns="64001" rtlCol="0" anchor="ctr"/>
          <a:lstStyle>
            <a:lvl1pPr algn="l">
              <a:defRPr sz="1700">
                <a:solidFill>
                  <a:schemeClr val="tx1">
                    <a:tint val="75000"/>
                  </a:schemeClr>
                </a:solidFill>
              </a:defRPr>
            </a:lvl1pPr>
          </a:lstStyle>
          <a:p>
            <a:fld id="{BFB424A4-4B9C-4979-B349-D7295638DCE4}" type="datetimeFigureOut">
              <a:rPr lang="sv-SE" smtClean="0"/>
              <a:t>2019-11-05</a:t>
            </a:fld>
            <a:endParaRPr lang="sv-SE"/>
          </a:p>
        </p:txBody>
      </p:sp>
      <p:sp>
        <p:nvSpPr>
          <p:cNvPr id="5" name="Platshållare för sidfot 4"/>
          <p:cNvSpPr>
            <a:spLocks noGrp="1"/>
          </p:cNvSpPr>
          <p:nvPr>
            <p:ph type="ftr" sz="quarter" idx="3"/>
          </p:nvPr>
        </p:nvSpPr>
        <p:spPr>
          <a:xfrm>
            <a:off x="3280410" y="11865188"/>
            <a:ext cx="3040380" cy="681566"/>
          </a:xfrm>
          <a:prstGeom prst="rect">
            <a:avLst/>
          </a:prstGeom>
        </p:spPr>
        <p:txBody>
          <a:bodyPr vert="horz" lIns="128001" tIns="64001" rIns="128001" bIns="64001" rtlCol="0" anchor="ctr"/>
          <a:lstStyle>
            <a:lvl1pPr algn="ctr">
              <a:defRPr sz="17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880860" y="11865188"/>
            <a:ext cx="2240280" cy="681566"/>
          </a:xfrm>
          <a:prstGeom prst="rect">
            <a:avLst/>
          </a:prstGeom>
        </p:spPr>
        <p:txBody>
          <a:bodyPr vert="horz" lIns="128001" tIns="64001" rIns="128001" bIns="64001" rtlCol="0" anchor="ctr"/>
          <a:lstStyle>
            <a:lvl1pPr algn="r">
              <a:defRPr sz="1700">
                <a:solidFill>
                  <a:schemeClr val="tx1">
                    <a:tint val="75000"/>
                  </a:schemeClr>
                </a:solidFill>
              </a:defRPr>
            </a:lvl1pPr>
          </a:lstStyle>
          <a:p>
            <a:fld id="{928B115B-6913-4128-AF99-B1F76D0F9171}" type="slidenum">
              <a:rPr lang="sv-SE" smtClean="0"/>
              <a:t>‹#›</a:t>
            </a:fld>
            <a:endParaRPr lang="sv-SE"/>
          </a:p>
        </p:txBody>
      </p:sp>
    </p:spTree>
    <p:extLst>
      <p:ext uri="{BB962C8B-B14F-4D97-AF65-F5344CB8AC3E}">
        <p14:creationId xmlns:p14="http://schemas.microsoft.com/office/powerpoint/2010/main" val="24416580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006" rtl="0" eaLnBrk="1" latinLnBrk="0" hangingPunct="1">
        <a:spcBef>
          <a:spcPct val="0"/>
        </a:spcBef>
        <a:buNone/>
        <a:defRPr sz="6200" kern="1200">
          <a:solidFill>
            <a:schemeClr val="tx1"/>
          </a:solidFill>
          <a:latin typeface="+mj-lt"/>
          <a:ea typeface="+mj-ea"/>
          <a:cs typeface="+mj-cs"/>
        </a:defRPr>
      </a:lvl1pPr>
    </p:titleStyle>
    <p:bodyStyle>
      <a:lvl1pPr marL="480003" indent="-480003" algn="l" defTabSz="1280006" rtl="0" eaLnBrk="1" latinLnBrk="0" hangingPunct="1">
        <a:spcBef>
          <a:spcPct val="20000"/>
        </a:spcBef>
        <a:buFont typeface="Arial" panose="020B0604020202020204" pitchFamily="34" charset="0"/>
        <a:buChar char="•"/>
        <a:defRPr sz="4500" kern="1200">
          <a:solidFill>
            <a:schemeClr val="tx1"/>
          </a:solidFill>
          <a:latin typeface="+mn-lt"/>
          <a:ea typeface="+mn-ea"/>
          <a:cs typeface="+mn-cs"/>
        </a:defRPr>
      </a:lvl1pPr>
      <a:lvl2pPr marL="1040005" indent="-400002" algn="l" defTabSz="1280006" rtl="0" eaLnBrk="1" latinLnBrk="0" hangingPunct="1">
        <a:spcBef>
          <a:spcPct val="20000"/>
        </a:spcBef>
        <a:buFont typeface="Arial" panose="020B0604020202020204" pitchFamily="34" charset="0"/>
        <a:buChar char="–"/>
        <a:defRPr sz="3900" kern="1200">
          <a:solidFill>
            <a:schemeClr val="tx1"/>
          </a:solidFill>
          <a:latin typeface="+mn-lt"/>
          <a:ea typeface="+mn-ea"/>
          <a:cs typeface="+mn-cs"/>
        </a:defRPr>
      </a:lvl2pPr>
      <a:lvl3pPr marL="1600008" indent="-320002" algn="l" defTabSz="1280006" rtl="0" eaLnBrk="1" latinLnBrk="0" hangingPunct="1">
        <a:spcBef>
          <a:spcPct val="20000"/>
        </a:spcBef>
        <a:buFont typeface="Arial" panose="020B0604020202020204" pitchFamily="34" charset="0"/>
        <a:buChar char="•"/>
        <a:defRPr sz="3400" kern="1200">
          <a:solidFill>
            <a:schemeClr val="tx1"/>
          </a:solidFill>
          <a:latin typeface="+mn-lt"/>
          <a:ea typeface="+mn-ea"/>
          <a:cs typeface="+mn-cs"/>
        </a:defRPr>
      </a:lvl3pPr>
      <a:lvl4pPr marL="2240011" indent="-320002" algn="l" defTabSz="1280006"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4pPr>
      <a:lvl5pPr marL="2880014" indent="-320002" algn="l" defTabSz="1280006"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5pPr>
      <a:lvl6pPr marL="3520017" indent="-320002" algn="l" defTabSz="1280006"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6pPr>
      <a:lvl7pPr marL="4160020" indent="-320002" algn="l" defTabSz="1280006"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7pPr>
      <a:lvl8pPr marL="4800025" indent="-320002" algn="l" defTabSz="1280006"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8pPr>
      <a:lvl9pPr marL="5440028" indent="-320002" algn="l" defTabSz="1280006"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9pPr>
    </p:bodyStyle>
    <p:otherStyle>
      <a:defPPr>
        <a:defRPr lang="sv-SE"/>
      </a:defPPr>
      <a:lvl1pPr marL="0" algn="l" defTabSz="1280006" rtl="0" eaLnBrk="1" latinLnBrk="0" hangingPunct="1">
        <a:defRPr sz="2500" kern="1200">
          <a:solidFill>
            <a:schemeClr val="tx1"/>
          </a:solidFill>
          <a:latin typeface="+mn-lt"/>
          <a:ea typeface="+mn-ea"/>
          <a:cs typeface="+mn-cs"/>
        </a:defRPr>
      </a:lvl1pPr>
      <a:lvl2pPr marL="640003" algn="l" defTabSz="1280006" rtl="0" eaLnBrk="1" latinLnBrk="0" hangingPunct="1">
        <a:defRPr sz="2500" kern="1200">
          <a:solidFill>
            <a:schemeClr val="tx1"/>
          </a:solidFill>
          <a:latin typeface="+mn-lt"/>
          <a:ea typeface="+mn-ea"/>
          <a:cs typeface="+mn-cs"/>
        </a:defRPr>
      </a:lvl2pPr>
      <a:lvl3pPr marL="1280006" algn="l" defTabSz="1280006" rtl="0" eaLnBrk="1" latinLnBrk="0" hangingPunct="1">
        <a:defRPr sz="2500" kern="1200">
          <a:solidFill>
            <a:schemeClr val="tx1"/>
          </a:solidFill>
          <a:latin typeface="+mn-lt"/>
          <a:ea typeface="+mn-ea"/>
          <a:cs typeface="+mn-cs"/>
        </a:defRPr>
      </a:lvl3pPr>
      <a:lvl4pPr marL="1920009" algn="l" defTabSz="1280006" rtl="0" eaLnBrk="1" latinLnBrk="0" hangingPunct="1">
        <a:defRPr sz="2500" kern="1200">
          <a:solidFill>
            <a:schemeClr val="tx1"/>
          </a:solidFill>
          <a:latin typeface="+mn-lt"/>
          <a:ea typeface="+mn-ea"/>
          <a:cs typeface="+mn-cs"/>
        </a:defRPr>
      </a:lvl4pPr>
      <a:lvl5pPr marL="2560013" algn="l" defTabSz="1280006" rtl="0" eaLnBrk="1" latinLnBrk="0" hangingPunct="1">
        <a:defRPr sz="2500" kern="1200">
          <a:solidFill>
            <a:schemeClr val="tx1"/>
          </a:solidFill>
          <a:latin typeface="+mn-lt"/>
          <a:ea typeface="+mn-ea"/>
          <a:cs typeface="+mn-cs"/>
        </a:defRPr>
      </a:lvl5pPr>
      <a:lvl6pPr marL="3200016" algn="l" defTabSz="1280006" rtl="0" eaLnBrk="1" latinLnBrk="0" hangingPunct="1">
        <a:defRPr sz="2500" kern="1200">
          <a:solidFill>
            <a:schemeClr val="tx1"/>
          </a:solidFill>
          <a:latin typeface="+mn-lt"/>
          <a:ea typeface="+mn-ea"/>
          <a:cs typeface="+mn-cs"/>
        </a:defRPr>
      </a:lvl6pPr>
      <a:lvl7pPr marL="3840019" algn="l" defTabSz="1280006" rtl="0" eaLnBrk="1" latinLnBrk="0" hangingPunct="1">
        <a:defRPr sz="2500" kern="1200">
          <a:solidFill>
            <a:schemeClr val="tx1"/>
          </a:solidFill>
          <a:latin typeface="+mn-lt"/>
          <a:ea typeface="+mn-ea"/>
          <a:cs typeface="+mn-cs"/>
        </a:defRPr>
      </a:lvl7pPr>
      <a:lvl8pPr marL="4480022" algn="l" defTabSz="1280006" rtl="0" eaLnBrk="1" latinLnBrk="0" hangingPunct="1">
        <a:defRPr sz="2500" kern="1200">
          <a:solidFill>
            <a:schemeClr val="tx1"/>
          </a:solidFill>
          <a:latin typeface="+mn-lt"/>
          <a:ea typeface="+mn-ea"/>
          <a:cs typeface="+mn-cs"/>
        </a:defRPr>
      </a:lvl8pPr>
      <a:lvl9pPr marL="5120025" algn="l" defTabSz="1280006" rtl="0" eaLnBrk="1" latinLnBrk="0" hangingPunct="1">
        <a:defRPr sz="25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80060" y="513398"/>
            <a:ext cx="8641080" cy="2133600"/>
          </a:xfrm>
          <a:prstGeom prst="rect">
            <a:avLst/>
          </a:prstGeom>
        </p:spPr>
        <p:txBody>
          <a:bodyPr vert="horz" lIns="128001" tIns="64001" rIns="128001" bIns="64001" rtlCol="0" anchor="ctr">
            <a:normAutofit/>
          </a:bodyPr>
          <a:lstStyle/>
          <a:p>
            <a:r>
              <a:rPr lang="sv-SE"/>
              <a:t>Klicka här för att ändra format</a:t>
            </a:r>
          </a:p>
        </p:txBody>
      </p:sp>
      <p:sp>
        <p:nvSpPr>
          <p:cNvPr id="3" name="Platshållare för text 2"/>
          <p:cNvSpPr>
            <a:spLocks noGrp="1"/>
          </p:cNvSpPr>
          <p:nvPr>
            <p:ph type="body" idx="1"/>
          </p:nvPr>
        </p:nvSpPr>
        <p:spPr>
          <a:xfrm>
            <a:off x="480060" y="2987040"/>
            <a:ext cx="8641080" cy="8447723"/>
          </a:xfrm>
          <a:prstGeom prst="rect">
            <a:avLst/>
          </a:prstGeom>
        </p:spPr>
        <p:txBody>
          <a:bodyPr vert="horz" lIns="128001" tIns="64001" rIns="128001" bIns="64001"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80060" y="11865930"/>
            <a:ext cx="2240280" cy="680085"/>
          </a:xfrm>
          <a:prstGeom prst="rect">
            <a:avLst/>
          </a:prstGeom>
        </p:spPr>
        <p:txBody>
          <a:bodyPr vert="horz" lIns="128001" tIns="64001" rIns="128001" bIns="64001" rtlCol="0" anchor="ctr"/>
          <a:lstStyle>
            <a:lvl1pPr algn="l">
              <a:defRPr sz="1700">
                <a:solidFill>
                  <a:schemeClr val="tx1">
                    <a:tint val="75000"/>
                  </a:schemeClr>
                </a:solidFill>
              </a:defRPr>
            </a:lvl1pPr>
          </a:lstStyle>
          <a:p>
            <a:fld id="{4D4AFE46-73CA-4A94-B8C0-814282DBC0FD}" type="datetimeFigureOut">
              <a:rPr lang="sv-SE" smtClean="0"/>
              <a:t>2019-11-05</a:t>
            </a:fld>
            <a:endParaRPr lang="sv-SE"/>
          </a:p>
        </p:txBody>
      </p:sp>
      <p:sp>
        <p:nvSpPr>
          <p:cNvPr id="5" name="Platshållare för sidfot 4"/>
          <p:cNvSpPr>
            <a:spLocks noGrp="1"/>
          </p:cNvSpPr>
          <p:nvPr>
            <p:ph type="ftr" sz="quarter" idx="3"/>
          </p:nvPr>
        </p:nvSpPr>
        <p:spPr>
          <a:xfrm>
            <a:off x="3280410" y="11865930"/>
            <a:ext cx="3040380" cy="680085"/>
          </a:xfrm>
          <a:prstGeom prst="rect">
            <a:avLst/>
          </a:prstGeom>
        </p:spPr>
        <p:txBody>
          <a:bodyPr vert="horz" lIns="128001" tIns="64001" rIns="128001" bIns="64001" rtlCol="0" anchor="ctr"/>
          <a:lstStyle>
            <a:lvl1pPr algn="ctr">
              <a:defRPr sz="17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880860" y="11865930"/>
            <a:ext cx="2240280" cy="680085"/>
          </a:xfrm>
          <a:prstGeom prst="rect">
            <a:avLst/>
          </a:prstGeom>
        </p:spPr>
        <p:txBody>
          <a:bodyPr vert="horz" lIns="128001" tIns="64001" rIns="128001" bIns="64001" rtlCol="0" anchor="ctr"/>
          <a:lstStyle>
            <a:lvl1pPr algn="r">
              <a:defRPr sz="1700">
                <a:solidFill>
                  <a:schemeClr val="tx1">
                    <a:tint val="75000"/>
                  </a:schemeClr>
                </a:solidFill>
              </a:defRPr>
            </a:lvl1pPr>
          </a:lstStyle>
          <a:p>
            <a:fld id="{6D9C439B-A876-49F5-8AE3-A2C989BF5877}" type="slidenum">
              <a:rPr lang="sv-SE" smtClean="0"/>
              <a:t>‹#›</a:t>
            </a:fld>
            <a:endParaRPr lang="sv-SE"/>
          </a:p>
        </p:txBody>
      </p:sp>
    </p:spTree>
    <p:extLst>
      <p:ext uri="{BB962C8B-B14F-4D97-AF65-F5344CB8AC3E}">
        <p14:creationId xmlns:p14="http://schemas.microsoft.com/office/powerpoint/2010/main" val="19378357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1280006" rtl="0" eaLnBrk="1" latinLnBrk="0" hangingPunct="1">
        <a:spcBef>
          <a:spcPct val="0"/>
        </a:spcBef>
        <a:buNone/>
        <a:defRPr sz="6200" kern="1200">
          <a:solidFill>
            <a:schemeClr val="tx1"/>
          </a:solidFill>
          <a:latin typeface="+mj-lt"/>
          <a:ea typeface="+mj-ea"/>
          <a:cs typeface="+mj-cs"/>
        </a:defRPr>
      </a:lvl1pPr>
    </p:titleStyle>
    <p:bodyStyle>
      <a:lvl1pPr marL="480003" indent="-480003" algn="l" defTabSz="1280006" rtl="0" eaLnBrk="1" latinLnBrk="0" hangingPunct="1">
        <a:spcBef>
          <a:spcPct val="20000"/>
        </a:spcBef>
        <a:buFont typeface="Arial" panose="020B0604020202020204" pitchFamily="34" charset="0"/>
        <a:buChar char="•"/>
        <a:defRPr sz="4500" kern="1200">
          <a:solidFill>
            <a:schemeClr val="tx1"/>
          </a:solidFill>
          <a:latin typeface="+mn-lt"/>
          <a:ea typeface="+mn-ea"/>
          <a:cs typeface="+mn-cs"/>
        </a:defRPr>
      </a:lvl1pPr>
      <a:lvl2pPr marL="1040005" indent="-400002" algn="l" defTabSz="1280006" rtl="0" eaLnBrk="1" latinLnBrk="0" hangingPunct="1">
        <a:spcBef>
          <a:spcPct val="20000"/>
        </a:spcBef>
        <a:buFont typeface="Arial" panose="020B0604020202020204" pitchFamily="34" charset="0"/>
        <a:buChar char="–"/>
        <a:defRPr sz="3900" kern="1200">
          <a:solidFill>
            <a:schemeClr val="tx1"/>
          </a:solidFill>
          <a:latin typeface="+mn-lt"/>
          <a:ea typeface="+mn-ea"/>
          <a:cs typeface="+mn-cs"/>
        </a:defRPr>
      </a:lvl2pPr>
      <a:lvl3pPr marL="1600008" indent="-320002" algn="l" defTabSz="1280006" rtl="0" eaLnBrk="1" latinLnBrk="0" hangingPunct="1">
        <a:spcBef>
          <a:spcPct val="20000"/>
        </a:spcBef>
        <a:buFont typeface="Arial" panose="020B0604020202020204" pitchFamily="34" charset="0"/>
        <a:buChar char="•"/>
        <a:defRPr sz="3400" kern="1200">
          <a:solidFill>
            <a:schemeClr val="tx1"/>
          </a:solidFill>
          <a:latin typeface="+mn-lt"/>
          <a:ea typeface="+mn-ea"/>
          <a:cs typeface="+mn-cs"/>
        </a:defRPr>
      </a:lvl3pPr>
      <a:lvl4pPr marL="2240011" indent="-320002" algn="l" defTabSz="1280006"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4pPr>
      <a:lvl5pPr marL="2880014" indent="-320002" algn="l" defTabSz="1280006"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5pPr>
      <a:lvl6pPr marL="3520017" indent="-320002" algn="l" defTabSz="1280006"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6pPr>
      <a:lvl7pPr marL="4160020" indent="-320002" algn="l" defTabSz="1280006"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7pPr>
      <a:lvl8pPr marL="4800025" indent="-320002" algn="l" defTabSz="1280006"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8pPr>
      <a:lvl9pPr marL="5440028" indent="-320002" algn="l" defTabSz="1280006"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9pPr>
    </p:bodyStyle>
    <p:otherStyle>
      <a:defPPr>
        <a:defRPr lang="sv-SE"/>
      </a:defPPr>
      <a:lvl1pPr marL="0" algn="l" defTabSz="1280006" rtl="0" eaLnBrk="1" latinLnBrk="0" hangingPunct="1">
        <a:defRPr sz="2500" kern="1200">
          <a:solidFill>
            <a:schemeClr val="tx1"/>
          </a:solidFill>
          <a:latin typeface="+mn-lt"/>
          <a:ea typeface="+mn-ea"/>
          <a:cs typeface="+mn-cs"/>
        </a:defRPr>
      </a:lvl1pPr>
      <a:lvl2pPr marL="640003" algn="l" defTabSz="1280006" rtl="0" eaLnBrk="1" latinLnBrk="0" hangingPunct="1">
        <a:defRPr sz="2500" kern="1200">
          <a:solidFill>
            <a:schemeClr val="tx1"/>
          </a:solidFill>
          <a:latin typeface="+mn-lt"/>
          <a:ea typeface="+mn-ea"/>
          <a:cs typeface="+mn-cs"/>
        </a:defRPr>
      </a:lvl2pPr>
      <a:lvl3pPr marL="1280006" algn="l" defTabSz="1280006" rtl="0" eaLnBrk="1" latinLnBrk="0" hangingPunct="1">
        <a:defRPr sz="2500" kern="1200">
          <a:solidFill>
            <a:schemeClr val="tx1"/>
          </a:solidFill>
          <a:latin typeface="+mn-lt"/>
          <a:ea typeface="+mn-ea"/>
          <a:cs typeface="+mn-cs"/>
        </a:defRPr>
      </a:lvl3pPr>
      <a:lvl4pPr marL="1920009" algn="l" defTabSz="1280006" rtl="0" eaLnBrk="1" latinLnBrk="0" hangingPunct="1">
        <a:defRPr sz="2500" kern="1200">
          <a:solidFill>
            <a:schemeClr val="tx1"/>
          </a:solidFill>
          <a:latin typeface="+mn-lt"/>
          <a:ea typeface="+mn-ea"/>
          <a:cs typeface="+mn-cs"/>
        </a:defRPr>
      </a:lvl4pPr>
      <a:lvl5pPr marL="2560013" algn="l" defTabSz="1280006" rtl="0" eaLnBrk="1" latinLnBrk="0" hangingPunct="1">
        <a:defRPr sz="2500" kern="1200">
          <a:solidFill>
            <a:schemeClr val="tx1"/>
          </a:solidFill>
          <a:latin typeface="+mn-lt"/>
          <a:ea typeface="+mn-ea"/>
          <a:cs typeface="+mn-cs"/>
        </a:defRPr>
      </a:lvl5pPr>
      <a:lvl6pPr marL="3200016" algn="l" defTabSz="1280006" rtl="0" eaLnBrk="1" latinLnBrk="0" hangingPunct="1">
        <a:defRPr sz="2500" kern="1200">
          <a:solidFill>
            <a:schemeClr val="tx1"/>
          </a:solidFill>
          <a:latin typeface="+mn-lt"/>
          <a:ea typeface="+mn-ea"/>
          <a:cs typeface="+mn-cs"/>
        </a:defRPr>
      </a:lvl6pPr>
      <a:lvl7pPr marL="3840019" algn="l" defTabSz="1280006" rtl="0" eaLnBrk="1" latinLnBrk="0" hangingPunct="1">
        <a:defRPr sz="2500" kern="1200">
          <a:solidFill>
            <a:schemeClr val="tx1"/>
          </a:solidFill>
          <a:latin typeface="+mn-lt"/>
          <a:ea typeface="+mn-ea"/>
          <a:cs typeface="+mn-cs"/>
        </a:defRPr>
      </a:lvl7pPr>
      <a:lvl8pPr marL="4480022" algn="l" defTabSz="1280006" rtl="0" eaLnBrk="1" latinLnBrk="0" hangingPunct="1">
        <a:defRPr sz="2500" kern="1200">
          <a:solidFill>
            <a:schemeClr val="tx1"/>
          </a:solidFill>
          <a:latin typeface="+mn-lt"/>
          <a:ea typeface="+mn-ea"/>
          <a:cs typeface="+mn-cs"/>
        </a:defRPr>
      </a:lvl8pPr>
      <a:lvl9pPr marL="5120025" algn="l" defTabSz="1280006" rtl="0" eaLnBrk="1" latinLnBrk="0" hangingPunct="1">
        <a:defRPr sz="25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80060" y="513398"/>
            <a:ext cx="8641080" cy="2133600"/>
          </a:xfrm>
          <a:prstGeom prst="rect">
            <a:avLst/>
          </a:prstGeom>
        </p:spPr>
        <p:txBody>
          <a:bodyPr vert="horz" lIns="128001" tIns="64001" rIns="128001" bIns="64001" rtlCol="0" anchor="ctr">
            <a:normAutofit/>
          </a:bodyPr>
          <a:lstStyle/>
          <a:p>
            <a:r>
              <a:rPr lang="sv-SE"/>
              <a:t>Klicka här för att ändra format</a:t>
            </a:r>
          </a:p>
        </p:txBody>
      </p:sp>
      <p:sp>
        <p:nvSpPr>
          <p:cNvPr id="3" name="Platshållare för text 2"/>
          <p:cNvSpPr>
            <a:spLocks noGrp="1"/>
          </p:cNvSpPr>
          <p:nvPr>
            <p:ph type="body" idx="1"/>
          </p:nvPr>
        </p:nvSpPr>
        <p:spPr>
          <a:xfrm>
            <a:off x="480060" y="2987040"/>
            <a:ext cx="8641080" cy="8447723"/>
          </a:xfrm>
          <a:prstGeom prst="rect">
            <a:avLst/>
          </a:prstGeom>
        </p:spPr>
        <p:txBody>
          <a:bodyPr vert="horz" lIns="128001" tIns="64001" rIns="128001" bIns="64001"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80060" y="11865930"/>
            <a:ext cx="2240280" cy="680085"/>
          </a:xfrm>
          <a:prstGeom prst="rect">
            <a:avLst/>
          </a:prstGeom>
        </p:spPr>
        <p:txBody>
          <a:bodyPr vert="horz" lIns="128001" tIns="64001" rIns="128001" bIns="64001" rtlCol="0" anchor="ctr"/>
          <a:lstStyle>
            <a:lvl1pPr algn="l">
              <a:defRPr sz="1700">
                <a:solidFill>
                  <a:schemeClr val="tx1">
                    <a:tint val="75000"/>
                  </a:schemeClr>
                </a:solidFill>
              </a:defRPr>
            </a:lvl1pPr>
          </a:lstStyle>
          <a:p>
            <a:fld id="{6726B9B0-DA97-4F66-992C-407708E8FA82}" type="datetimeFigureOut">
              <a:rPr lang="sv-SE" smtClean="0"/>
              <a:t>2019-11-05</a:t>
            </a:fld>
            <a:endParaRPr lang="sv-SE"/>
          </a:p>
        </p:txBody>
      </p:sp>
      <p:sp>
        <p:nvSpPr>
          <p:cNvPr id="5" name="Platshållare för sidfot 4"/>
          <p:cNvSpPr>
            <a:spLocks noGrp="1"/>
          </p:cNvSpPr>
          <p:nvPr>
            <p:ph type="ftr" sz="quarter" idx="3"/>
          </p:nvPr>
        </p:nvSpPr>
        <p:spPr>
          <a:xfrm>
            <a:off x="3280410" y="11865930"/>
            <a:ext cx="3040380" cy="680085"/>
          </a:xfrm>
          <a:prstGeom prst="rect">
            <a:avLst/>
          </a:prstGeom>
        </p:spPr>
        <p:txBody>
          <a:bodyPr vert="horz" lIns="128001" tIns="64001" rIns="128001" bIns="64001" rtlCol="0" anchor="ctr"/>
          <a:lstStyle>
            <a:lvl1pPr algn="ctr">
              <a:defRPr sz="17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880860" y="11865930"/>
            <a:ext cx="2240280" cy="680085"/>
          </a:xfrm>
          <a:prstGeom prst="rect">
            <a:avLst/>
          </a:prstGeom>
        </p:spPr>
        <p:txBody>
          <a:bodyPr vert="horz" lIns="128001" tIns="64001" rIns="128001" bIns="64001" rtlCol="0" anchor="ctr"/>
          <a:lstStyle>
            <a:lvl1pPr algn="r">
              <a:defRPr sz="1700">
                <a:solidFill>
                  <a:schemeClr val="tx1">
                    <a:tint val="75000"/>
                  </a:schemeClr>
                </a:solidFill>
              </a:defRPr>
            </a:lvl1pPr>
          </a:lstStyle>
          <a:p>
            <a:fld id="{2F92DB74-8010-43DF-9AF4-265D1B785E57}" type="slidenum">
              <a:rPr lang="sv-SE" smtClean="0"/>
              <a:t>‹#›</a:t>
            </a:fld>
            <a:endParaRPr lang="sv-SE"/>
          </a:p>
        </p:txBody>
      </p:sp>
    </p:spTree>
    <p:extLst>
      <p:ext uri="{BB962C8B-B14F-4D97-AF65-F5344CB8AC3E}">
        <p14:creationId xmlns:p14="http://schemas.microsoft.com/office/powerpoint/2010/main" val="26267982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1280006" rtl="0" eaLnBrk="1" latinLnBrk="0" hangingPunct="1">
        <a:spcBef>
          <a:spcPct val="0"/>
        </a:spcBef>
        <a:buNone/>
        <a:defRPr sz="6200" kern="1200">
          <a:solidFill>
            <a:schemeClr val="tx1"/>
          </a:solidFill>
          <a:latin typeface="+mj-lt"/>
          <a:ea typeface="+mj-ea"/>
          <a:cs typeface="+mj-cs"/>
        </a:defRPr>
      </a:lvl1pPr>
    </p:titleStyle>
    <p:bodyStyle>
      <a:lvl1pPr marL="480003" indent="-480003" algn="l" defTabSz="1280006" rtl="0" eaLnBrk="1" latinLnBrk="0" hangingPunct="1">
        <a:spcBef>
          <a:spcPct val="20000"/>
        </a:spcBef>
        <a:buFont typeface="Arial" panose="020B0604020202020204" pitchFamily="34" charset="0"/>
        <a:buChar char="•"/>
        <a:defRPr sz="4500" kern="1200">
          <a:solidFill>
            <a:schemeClr val="tx1"/>
          </a:solidFill>
          <a:latin typeface="+mn-lt"/>
          <a:ea typeface="+mn-ea"/>
          <a:cs typeface="+mn-cs"/>
        </a:defRPr>
      </a:lvl1pPr>
      <a:lvl2pPr marL="1040005" indent="-400002" algn="l" defTabSz="1280006" rtl="0" eaLnBrk="1" latinLnBrk="0" hangingPunct="1">
        <a:spcBef>
          <a:spcPct val="20000"/>
        </a:spcBef>
        <a:buFont typeface="Arial" panose="020B0604020202020204" pitchFamily="34" charset="0"/>
        <a:buChar char="–"/>
        <a:defRPr sz="3900" kern="1200">
          <a:solidFill>
            <a:schemeClr val="tx1"/>
          </a:solidFill>
          <a:latin typeface="+mn-lt"/>
          <a:ea typeface="+mn-ea"/>
          <a:cs typeface="+mn-cs"/>
        </a:defRPr>
      </a:lvl2pPr>
      <a:lvl3pPr marL="1600008" indent="-320002" algn="l" defTabSz="1280006" rtl="0" eaLnBrk="1" latinLnBrk="0" hangingPunct="1">
        <a:spcBef>
          <a:spcPct val="20000"/>
        </a:spcBef>
        <a:buFont typeface="Arial" panose="020B0604020202020204" pitchFamily="34" charset="0"/>
        <a:buChar char="•"/>
        <a:defRPr sz="3400" kern="1200">
          <a:solidFill>
            <a:schemeClr val="tx1"/>
          </a:solidFill>
          <a:latin typeface="+mn-lt"/>
          <a:ea typeface="+mn-ea"/>
          <a:cs typeface="+mn-cs"/>
        </a:defRPr>
      </a:lvl3pPr>
      <a:lvl4pPr marL="2240011" indent="-320002" algn="l" defTabSz="1280006"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4pPr>
      <a:lvl5pPr marL="2880014" indent="-320002" algn="l" defTabSz="1280006"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5pPr>
      <a:lvl6pPr marL="3520017" indent="-320002" algn="l" defTabSz="1280006"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6pPr>
      <a:lvl7pPr marL="4160020" indent="-320002" algn="l" defTabSz="1280006"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7pPr>
      <a:lvl8pPr marL="4800025" indent="-320002" algn="l" defTabSz="1280006"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8pPr>
      <a:lvl9pPr marL="5440028" indent="-320002" algn="l" defTabSz="1280006"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9pPr>
    </p:bodyStyle>
    <p:otherStyle>
      <a:defPPr>
        <a:defRPr lang="sv-SE"/>
      </a:defPPr>
      <a:lvl1pPr marL="0" algn="l" defTabSz="1280006" rtl="0" eaLnBrk="1" latinLnBrk="0" hangingPunct="1">
        <a:defRPr sz="2500" kern="1200">
          <a:solidFill>
            <a:schemeClr val="tx1"/>
          </a:solidFill>
          <a:latin typeface="+mn-lt"/>
          <a:ea typeface="+mn-ea"/>
          <a:cs typeface="+mn-cs"/>
        </a:defRPr>
      </a:lvl1pPr>
      <a:lvl2pPr marL="640003" algn="l" defTabSz="1280006" rtl="0" eaLnBrk="1" latinLnBrk="0" hangingPunct="1">
        <a:defRPr sz="2500" kern="1200">
          <a:solidFill>
            <a:schemeClr val="tx1"/>
          </a:solidFill>
          <a:latin typeface="+mn-lt"/>
          <a:ea typeface="+mn-ea"/>
          <a:cs typeface="+mn-cs"/>
        </a:defRPr>
      </a:lvl2pPr>
      <a:lvl3pPr marL="1280006" algn="l" defTabSz="1280006" rtl="0" eaLnBrk="1" latinLnBrk="0" hangingPunct="1">
        <a:defRPr sz="2500" kern="1200">
          <a:solidFill>
            <a:schemeClr val="tx1"/>
          </a:solidFill>
          <a:latin typeface="+mn-lt"/>
          <a:ea typeface="+mn-ea"/>
          <a:cs typeface="+mn-cs"/>
        </a:defRPr>
      </a:lvl3pPr>
      <a:lvl4pPr marL="1920009" algn="l" defTabSz="1280006" rtl="0" eaLnBrk="1" latinLnBrk="0" hangingPunct="1">
        <a:defRPr sz="2500" kern="1200">
          <a:solidFill>
            <a:schemeClr val="tx1"/>
          </a:solidFill>
          <a:latin typeface="+mn-lt"/>
          <a:ea typeface="+mn-ea"/>
          <a:cs typeface="+mn-cs"/>
        </a:defRPr>
      </a:lvl4pPr>
      <a:lvl5pPr marL="2560013" algn="l" defTabSz="1280006" rtl="0" eaLnBrk="1" latinLnBrk="0" hangingPunct="1">
        <a:defRPr sz="2500" kern="1200">
          <a:solidFill>
            <a:schemeClr val="tx1"/>
          </a:solidFill>
          <a:latin typeface="+mn-lt"/>
          <a:ea typeface="+mn-ea"/>
          <a:cs typeface="+mn-cs"/>
        </a:defRPr>
      </a:lvl5pPr>
      <a:lvl6pPr marL="3200016" algn="l" defTabSz="1280006" rtl="0" eaLnBrk="1" latinLnBrk="0" hangingPunct="1">
        <a:defRPr sz="2500" kern="1200">
          <a:solidFill>
            <a:schemeClr val="tx1"/>
          </a:solidFill>
          <a:latin typeface="+mn-lt"/>
          <a:ea typeface="+mn-ea"/>
          <a:cs typeface="+mn-cs"/>
        </a:defRPr>
      </a:lvl6pPr>
      <a:lvl7pPr marL="3840019" algn="l" defTabSz="1280006" rtl="0" eaLnBrk="1" latinLnBrk="0" hangingPunct="1">
        <a:defRPr sz="2500" kern="1200">
          <a:solidFill>
            <a:schemeClr val="tx1"/>
          </a:solidFill>
          <a:latin typeface="+mn-lt"/>
          <a:ea typeface="+mn-ea"/>
          <a:cs typeface="+mn-cs"/>
        </a:defRPr>
      </a:lvl7pPr>
      <a:lvl8pPr marL="4480022" algn="l" defTabSz="1280006" rtl="0" eaLnBrk="1" latinLnBrk="0" hangingPunct="1">
        <a:defRPr sz="2500" kern="1200">
          <a:solidFill>
            <a:schemeClr val="tx1"/>
          </a:solidFill>
          <a:latin typeface="+mn-lt"/>
          <a:ea typeface="+mn-ea"/>
          <a:cs typeface="+mn-cs"/>
        </a:defRPr>
      </a:lvl8pPr>
      <a:lvl9pPr marL="5120025" algn="l" defTabSz="1280006" rtl="0" eaLnBrk="1" latinLnBrk="0" hangingPunct="1">
        <a:defRPr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41145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a:off x="408112" y="8633048"/>
            <a:ext cx="8727370" cy="683250"/>
          </a:xfrm>
          <a:prstGeom prst="rect">
            <a:avLst/>
          </a:prstGeom>
          <a:noFill/>
        </p:spPr>
        <p:txBody>
          <a:bodyPr wrap="square" lIns="128001" tIns="64001" rIns="128001" bIns="64001" rtlCol="0">
            <a:spAutoFit/>
          </a:bodyPr>
          <a:lstStyle/>
          <a:p>
            <a:r>
              <a:rPr lang="sv-SE" sz="1800" dirty="0">
                <a:latin typeface="Arial" panose="020B0604020202020204" pitchFamily="34" charset="0"/>
                <a:ea typeface="Roboto Condensed Light" panose="02000000000000000000" pitchFamily="2" charset="0"/>
                <a:cs typeface="Arial" panose="020B0604020202020204" pitchFamily="34" charset="0"/>
              </a:rPr>
              <a:t>Här berättar kan ni exempelvis berätta kort om projektet, dess huvudmål och aktiviteter.</a:t>
            </a:r>
          </a:p>
        </p:txBody>
      </p:sp>
      <p:pic>
        <p:nvPicPr>
          <p:cNvPr id="8" name="Bildobjekt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25912"/>
            <a:ext cx="9601200" cy="5800215"/>
          </a:xfrm>
          <a:prstGeom prst="rect">
            <a:avLst/>
          </a:prstGeom>
        </p:spPr>
      </p:pic>
      <p:sp>
        <p:nvSpPr>
          <p:cNvPr id="12" name="textruta 11"/>
          <p:cNvSpPr txBox="1"/>
          <p:nvPr/>
        </p:nvSpPr>
        <p:spPr>
          <a:xfrm>
            <a:off x="566530" y="7106481"/>
            <a:ext cx="8568952" cy="1077217"/>
          </a:xfrm>
          <a:prstGeom prst="rect">
            <a:avLst/>
          </a:prstGeom>
          <a:noFill/>
        </p:spPr>
        <p:txBody>
          <a:bodyPr wrap="square" lIns="128001" tIns="64001" rIns="128001" bIns="64001" rtlCol="0">
            <a:spAutoFit/>
          </a:bodyPr>
          <a:lstStyle/>
          <a:p>
            <a:r>
              <a:rPr lang="sv-SE" sz="6200" b="1" dirty="0">
                <a:solidFill>
                  <a:schemeClr val="bg1"/>
                </a:solidFill>
                <a:latin typeface="Georgia" panose="02040502050405020303" pitchFamily="18" charset="0"/>
              </a:rPr>
              <a:t>Projektets namn</a:t>
            </a:r>
          </a:p>
        </p:txBody>
      </p:sp>
    </p:spTree>
    <p:extLst>
      <p:ext uri="{BB962C8B-B14F-4D97-AF65-F5344CB8AC3E}">
        <p14:creationId xmlns:p14="http://schemas.microsoft.com/office/powerpoint/2010/main" val="2172906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9164"/>
            <a:ext cx="9601200" cy="5800215"/>
          </a:xfrm>
          <a:prstGeom prst="rect">
            <a:avLst/>
          </a:prstGeom>
        </p:spPr>
      </p:pic>
      <p:sp>
        <p:nvSpPr>
          <p:cNvPr id="12" name="textruta 11"/>
          <p:cNvSpPr txBox="1"/>
          <p:nvPr/>
        </p:nvSpPr>
        <p:spPr>
          <a:xfrm>
            <a:off x="566530" y="7106481"/>
            <a:ext cx="8568952" cy="1077217"/>
          </a:xfrm>
          <a:prstGeom prst="rect">
            <a:avLst/>
          </a:prstGeom>
          <a:noFill/>
        </p:spPr>
        <p:txBody>
          <a:bodyPr wrap="square" lIns="128001" tIns="64001" rIns="128001" bIns="64001" rtlCol="0">
            <a:spAutoFit/>
          </a:bodyPr>
          <a:lstStyle/>
          <a:p>
            <a:r>
              <a:rPr lang="sv-SE" sz="6200" b="1" dirty="0" err="1">
                <a:solidFill>
                  <a:schemeClr val="bg1"/>
                </a:solidFill>
                <a:latin typeface="Georgia" panose="02040502050405020303" pitchFamily="18" charset="0"/>
              </a:rPr>
              <a:t>Hankkeen</a:t>
            </a:r>
            <a:r>
              <a:rPr lang="sv-SE" sz="6200" b="1" dirty="0">
                <a:solidFill>
                  <a:schemeClr val="bg1"/>
                </a:solidFill>
                <a:latin typeface="Georgia" panose="02040502050405020303" pitchFamily="18" charset="0"/>
              </a:rPr>
              <a:t> </a:t>
            </a:r>
            <a:r>
              <a:rPr lang="sv-SE" sz="6200" b="1" dirty="0" err="1">
                <a:solidFill>
                  <a:schemeClr val="bg1"/>
                </a:solidFill>
                <a:latin typeface="Georgia" panose="02040502050405020303" pitchFamily="18" charset="0"/>
              </a:rPr>
              <a:t>nimi</a:t>
            </a:r>
            <a:endParaRPr lang="sv-SE" sz="6200" b="1" dirty="0">
              <a:solidFill>
                <a:schemeClr val="bg1"/>
              </a:solidFill>
              <a:latin typeface="Georgia" panose="02040502050405020303" pitchFamily="18" charset="0"/>
            </a:endParaRPr>
          </a:p>
        </p:txBody>
      </p:sp>
      <p:sp>
        <p:nvSpPr>
          <p:cNvPr id="18" name="textruta 17"/>
          <p:cNvSpPr txBox="1"/>
          <p:nvPr/>
        </p:nvSpPr>
        <p:spPr>
          <a:xfrm>
            <a:off x="408112" y="8417024"/>
            <a:ext cx="8727370" cy="683250"/>
          </a:xfrm>
          <a:prstGeom prst="rect">
            <a:avLst/>
          </a:prstGeom>
          <a:noFill/>
        </p:spPr>
        <p:txBody>
          <a:bodyPr wrap="square" lIns="128001" tIns="64001" rIns="128001" bIns="64001" rtlCol="0">
            <a:spAutoFit/>
          </a:bodyPr>
          <a:lstStyle/>
          <a:p>
            <a:r>
              <a:rPr lang="sv-SE" sz="1800" dirty="0" err="1">
                <a:latin typeface="Arial" panose="020B0604020202020204" pitchFamily="34" charset="0"/>
                <a:ea typeface="Roboto Condensed Light" panose="02000000000000000000" pitchFamily="2" charset="0"/>
                <a:cs typeface="Arial" panose="020B0604020202020204" pitchFamily="34" charset="0"/>
              </a:rPr>
              <a:t>Tähän</a:t>
            </a:r>
            <a:r>
              <a:rPr lang="sv-SE" sz="1800" dirty="0">
                <a:latin typeface="Arial" panose="020B0604020202020204" pitchFamily="34" charset="0"/>
                <a:ea typeface="Roboto Condensed Light" panose="02000000000000000000" pitchFamily="2" charset="0"/>
                <a:cs typeface="Arial" panose="020B0604020202020204" pitchFamily="34" charset="0"/>
              </a:rPr>
              <a:t> </a:t>
            </a:r>
            <a:r>
              <a:rPr lang="sv-SE" sz="1800" dirty="0" err="1">
                <a:latin typeface="Arial" panose="020B0604020202020204" pitchFamily="34" charset="0"/>
                <a:ea typeface="Roboto Condensed Light" panose="02000000000000000000" pitchFamily="2" charset="0"/>
                <a:cs typeface="Arial" panose="020B0604020202020204" pitchFamily="34" charset="0"/>
              </a:rPr>
              <a:t>kuvailette</a:t>
            </a:r>
            <a:r>
              <a:rPr lang="sv-SE" sz="1800" dirty="0">
                <a:latin typeface="Arial" panose="020B0604020202020204" pitchFamily="34" charset="0"/>
                <a:ea typeface="Roboto Condensed Light" panose="02000000000000000000" pitchFamily="2" charset="0"/>
                <a:cs typeface="Arial" panose="020B0604020202020204" pitchFamily="34" charset="0"/>
              </a:rPr>
              <a:t> </a:t>
            </a:r>
            <a:r>
              <a:rPr lang="sv-SE" sz="1800" dirty="0" err="1">
                <a:latin typeface="Arial" panose="020B0604020202020204" pitchFamily="34" charset="0"/>
                <a:ea typeface="Roboto Condensed Light" panose="02000000000000000000" pitchFamily="2" charset="0"/>
                <a:cs typeface="Arial" panose="020B0604020202020204" pitchFamily="34" charset="0"/>
              </a:rPr>
              <a:t>hankkeen</a:t>
            </a:r>
            <a:r>
              <a:rPr lang="sv-SE" sz="1800" dirty="0">
                <a:latin typeface="Arial" panose="020B0604020202020204" pitchFamily="34" charset="0"/>
                <a:ea typeface="Roboto Condensed Light" panose="02000000000000000000" pitchFamily="2" charset="0"/>
                <a:cs typeface="Arial" panose="020B0604020202020204" pitchFamily="34" charset="0"/>
              </a:rPr>
              <a:t> </a:t>
            </a:r>
            <a:r>
              <a:rPr lang="sv-SE" sz="1800" dirty="0" err="1">
                <a:latin typeface="Arial" panose="020B0604020202020204" pitchFamily="34" charset="0"/>
                <a:ea typeface="Roboto Condensed Light" panose="02000000000000000000" pitchFamily="2" charset="0"/>
                <a:cs typeface="Arial" panose="020B0604020202020204" pitchFamily="34" charset="0"/>
              </a:rPr>
              <a:t>päätavoitteen</a:t>
            </a:r>
            <a:r>
              <a:rPr lang="sv-SE" sz="1800" dirty="0">
                <a:latin typeface="Arial" panose="020B0604020202020204" pitchFamily="34" charset="0"/>
                <a:ea typeface="Roboto Condensed Light" panose="02000000000000000000" pitchFamily="2" charset="0"/>
                <a:cs typeface="Arial" panose="020B0604020202020204" pitchFamily="34" charset="0"/>
              </a:rPr>
              <a:t> ja </a:t>
            </a:r>
            <a:r>
              <a:rPr lang="sv-SE" sz="1800" dirty="0" err="1">
                <a:latin typeface="Arial" panose="020B0604020202020204" pitchFamily="34" charset="0"/>
                <a:ea typeface="Roboto Condensed Light" panose="02000000000000000000" pitchFamily="2" charset="0"/>
                <a:cs typeface="Arial" panose="020B0604020202020204" pitchFamily="34" charset="0"/>
              </a:rPr>
              <a:t>lyhyen</a:t>
            </a:r>
            <a:r>
              <a:rPr lang="sv-SE" sz="1800" dirty="0">
                <a:latin typeface="Arial" panose="020B0604020202020204" pitchFamily="34" charset="0"/>
                <a:ea typeface="Roboto Condensed Light" panose="02000000000000000000" pitchFamily="2" charset="0"/>
                <a:cs typeface="Arial" panose="020B0604020202020204" pitchFamily="34" charset="0"/>
              </a:rPr>
              <a:t> </a:t>
            </a:r>
            <a:r>
              <a:rPr lang="sv-SE" sz="1800" dirty="0" err="1">
                <a:latin typeface="Arial" panose="020B0604020202020204" pitchFamily="34" charset="0"/>
                <a:ea typeface="Roboto Condensed Light" panose="02000000000000000000" pitchFamily="2" charset="0"/>
                <a:cs typeface="Arial" panose="020B0604020202020204" pitchFamily="34" charset="0"/>
              </a:rPr>
              <a:t>selvityksen</a:t>
            </a:r>
            <a:r>
              <a:rPr lang="sv-SE" sz="1800" dirty="0">
                <a:latin typeface="Arial" panose="020B0604020202020204" pitchFamily="34" charset="0"/>
                <a:ea typeface="Roboto Condensed Light" panose="02000000000000000000" pitchFamily="2" charset="0"/>
                <a:cs typeface="Arial" panose="020B0604020202020204" pitchFamily="34" charset="0"/>
              </a:rPr>
              <a:t> </a:t>
            </a:r>
            <a:r>
              <a:rPr lang="sv-SE" sz="1800" dirty="0" err="1">
                <a:latin typeface="Arial" panose="020B0604020202020204" pitchFamily="34" charset="0"/>
                <a:ea typeface="Roboto Condensed Light" panose="02000000000000000000" pitchFamily="2" charset="0"/>
                <a:cs typeface="Arial" panose="020B0604020202020204" pitchFamily="34" charset="0"/>
              </a:rPr>
              <a:t>toimenpiteistä</a:t>
            </a:r>
            <a:r>
              <a:rPr lang="sv-SE" sz="1800" dirty="0">
                <a:latin typeface="Arial" panose="020B0604020202020204" pitchFamily="34" charset="0"/>
                <a:ea typeface="Roboto Condensed Light" panose="02000000000000000000" pitchFamily="2" charset="0"/>
                <a:cs typeface="Arial" panose="020B0604020202020204" pitchFamily="34" charset="0"/>
              </a:rPr>
              <a:t>/ </a:t>
            </a:r>
            <a:r>
              <a:rPr lang="sv-SE" sz="1800" dirty="0" err="1">
                <a:latin typeface="Arial" panose="020B0604020202020204" pitchFamily="34" charset="0"/>
                <a:ea typeface="Roboto Condensed Light" panose="02000000000000000000" pitchFamily="2" charset="0"/>
                <a:cs typeface="Arial" panose="020B0604020202020204" pitchFamily="34" charset="0"/>
              </a:rPr>
              <a:t>hankkeesta</a:t>
            </a:r>
            <a:r>
              <a:rPr lang="sv-SE" sz="1800" dirty="0">
                <a:latin typeface="Arial" panose="020B0604020202020204" pitchFamily="34" charset="0"/>
                <a:ea typeface="Roboto Condensed Light" panose="02000000000000000000" pitchFamily="2" charset="0"/>
                <a:cs typeface="Arial" panose="020B0604020202020204" pitchFamily="34" charset="0"/>
              </a:rPr>
              <a:t>. </a:t>
            </a:r>
          </a:p>
        </p:txBody>
      </p:sp>
    </p:spTree>
    <p:extLst>
      <p:ext uri="{BB962C8B-B14F-4D97-AF65-F5344CB8AC3E}">
        <p14:creationId xmlns:p14="http://schemas.microsoft.com/office/powerpoint/2010/main" val="193980109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npassad formgiv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Anpassad formgiv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889</TotalTime>
  <Words>30</Words>
  <Application>Microsoft Office PowerPoint</Application>
  <PresentationFormat>A3 (297 x 420 mm)</PresentationFormat>
  <Paragraphs>4</Paragraphs>
  <Slides>3</Slides>
  <Notes>0</Notes>
  <HiddenSlides>0</HiddenSlides>
  <MMClips>0</MMClips>
  <ScaleCrop>false</ScaleCrop>
  <HeadingPairs>
    <vt:vector size="6" baseType="variant">
      <vt:variant>
        <vt:lpstr>Använt teckensnitt</vt:lpstr>
      </vt:variant>
      <vt:variant>
        <vt:i4>3</vt:i4>
      </vt:variant>
      <vt:variant>
        <vt:lpstr>Tema</vt:lpstr>
      </vt:variant>
      <vt:variant>
        <vt:i4>3</vt:i4>
      </vt:variant>
      <vt:variant>
        <vt:lpstr>Bildrubriker</vt:lpstr>
      </vt:variant>
      <vt:variant>
        <vt:i4>3</vt:i4>
      </vt:variant>
    </vt:vector>
  </HeadingPairs>
  <TitlesOfParts>
    <vt:vector size="9" baseType="lpstr">
      <vt:lpstr>Arial</vt:lpstr>
      <vt:lpstr>Calibri</vt:lpstr>
      <vt:lpstr>Georgia</vt:lpstr>
      <vt:lpstr>Office-tema</vt:lpstr>
      <vt:lpstr>Anpassad formgivning</vt:lpstr>
      <vt:lpstr>1_Anpassad formgivning</vt:lpstr>
      <vt:lpstr>PowerPoint-presentation</vt:lpstr>
      <vt:lpstr>PowerPoint-presentation</vt:lpstr>
      <vt:lpstr>PowerPoint-presentation</vt:lpstr>
    </vt:vector>
  </TitlesOfParts>
  <Company>LST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Hollström Elin</dc:creator>
  <cp:lastModifiedBy>Hultmo Ann-Charlotte</cp:lastModifiedBy>
  <cp:revision>64</cp:revision>
  <cp:lastPrinted>2015-06-24T06:14:25Z</cp:lastPrinted>
  <dcterms:created xsi:type="dcterms:W3CDTF">2015-02-09T08:15:45Z</dcterms:created>
  <dcterms:modified xsi:type="dcterms:W3CDTF">2019-11-05T12:07:19Z</dcterms:modified>
</cp:coreProperties>
</file>