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7"/>
  </p:notesMasterIdLst>
  <p:sldIdLst>
    <p:sldId id="262" r:id="rId4"/>
    <p:sldId id="261" r:id="rId5"/>
    <p:sldId id="260" r:id="rId6"/>
  </p:sldIdLst>
  <p:sldSz cx="9601200" cy="12801600" type="A3"/>
  <p:notesSz cx="9926638" cy="14355763"/>
  <p:defaultText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 uri="{2D200454-40CA-4A62-9FC3-DE9A4176ACB9}">
      <p15:notesGuideLst xmlns:p15="http://schemas.microsoft.com/office/powerpoint/2012/main">
        <p15:guide id="1" orient="horz" pos="452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64" d="100"/>
          <a:sy n="64" d="100"/>
        </p:scale>
        <p:origin x="2813" y="77"/>
      </p:cViewPr>
      <p:guideLst>
        <p:guide orient="horz" pos="4032"/>
        <p:guide pos="302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4219" y="82"/>
      </p:cViewPr>
      <p:guideLst>
        <p:guide orient="horz" pos="452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2125" cy="71755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622925" y="0"/>
            <a:ext cx="4302125" cy="717550"/>
          </a:xfrm>
          <a:prstGeom prst="rect">
            <a:avLst/>
          </a:prstGeom>
        </p:spPr>
        <p:txBody>
          <a:bodyPr vert="horz" lIns="91440" tIns="45720" rIns="91440" bIns="45720" rtlCol="0"/>
          <a:lstStyle>
            <a:lvl1pPr algn="r">
              <a:defRPr sz="1200"/>
            </a:lvl1pPr>
          </a:lstStyle>
          <a:p>
            <a:fld id="{2B0FC3F5-0F43-48A5-98FB-EBF3431C1EA7}" type="datetimeFigureOut">
              <a:rPr lang="sv-SE" smtClean="0"/>
              <a:t>2019-11-05</a:t>
            </a:fld>
            <a:endParaRPr lang="sv-SE"/>
          </a:p>
        </p:txBody>
      </p:sp>
      <p:sp>
        <p:nvSpPr>
          <p:cNvPr id="4" name="Platshållare för bildobjekt 3"/>
          <p:cNvSpPr>
            <a:spLocks noGrp="1" noRot="1" noChangeAspect="1"/>
          </p:cNvSpPr>
          <p:nvPr>
            <p:ph type="sldImg" idx="2"/>
          </p:nvPr>
        </p:nvSpPr>
        <p:spPr>
          <a:xfrm>
            <a:off x="2944813" y="1076325"/>
            <a:ext cx="4037012" cy="5383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92188" y="6818313"/>
            <a:ext cx="7942262" cy="64611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3635038"/>
            <a:ext cx="4302125" cy="71755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622925" y="13635038"/>
            <a:ext cx="4302125" cy="717550"/>
          </a:xfrm>
          <a:prstGeom prst="rect">
            <a:avLst/>
          </a:prstGeom>
        </p:spPr>
        <p:txBody>
          <a:bodyPr vert="horz" lIns="91440" tIns="45720" rIns="91440" bIns="45720" rtlCol="0" anchor="b"/>
          <a:lstStyle>
            <a:lvl1pPr algn="r">
              <a:defRPr sz="1200"/>
            </a:lvl1pPr>
          </a:lstStyle>
          <a:p>
            <a:fld id="{70E5804A-675D-4AF8-8209-985C9EE0457A}" type="slidenum">
              <a:rPr lang="sv-SE" smtClean="0"/>
              <a:t>‹#›</a:t>
            </a:fld>
            <a:endParaRPr lang="sv-SE"/>
          </a:p>
        </p:txBody>
      </p:sp>
    </p:spTree>
    <p:extLst>
      <p:ext uri="{BB962C8B-B14F-4D97-AF65-F5344CB8AC3E}">
        <p14:creationId xmlns:p14="http://schemas.microsoft.com/office/powerpoint/2010/main" val="2195828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erreg grun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FB424A4-4B9C-4979-B349-D7295638DCE4}"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011" y="394173"/>
            <a:ext cx="4173532" cy="1276610"/>
          </a:xfrm>
          <a:prstGeom prst="rect">
            <a:avLst/>
          </a:prstGeom>
        </p:spPr>
      </p:pic>
      <p:pic>
        <p:nvPicPr>
          <p:cNvPr id="7" name="Bildobjekt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58618" y="1788042"/>
            <a:ext cx="10434850" cy="1112891"/>
          </a:xfrm>
          <a:prstGeom prst="rect">
            <a:avLst/>
          </a:prstGeom>
        </p:spPr>
      </p:pic>
      <p:sp>
        <p:nvSpPr>
          <p:cNvPr id="8" name="textruta 7"/>
          <p:cNvSpPr txBox="1"/>
          <p:nvPr userDrawn="1"/>
        </p:nvSpPr>
        <p:spPr>
          <a:xfrm>
            <a:off x="484632" y="2584376"/>
            <a:ext cx="8568952" cy="4130347"/>
          </a:xfrm>
          <a:prstGeom prst="rect">
            <a:avLst/>
          </a:prstGeom>
          <a:noFill/>
        </p:spPr>
        <p:txBody>
          <a:bodyPr wrap="square" lIns="128001" tIns="64001" rIns="128001" bIns="64001" rtlCol="0">
            <a:spAutoFit/>
          </a:bodyPr>
          <a:lstStyle/>
          <a:p>
            <a:r>
              <a:rPr lang="sv-SE" sz="1700" b="1" dirty="0">
                <a:latin typeface="Georgia" panose="02040502050405020303" pitchFamily="18" charset="0"/>
              </a:rPr>
              <a:t>Informera om projektet</a:t>
            </a:r>
          </a:p>
          <a:p>
            <a:endParaRPr lang="sv-SE" sz="1700" dirty="0">
              <a:latin typeface="Georgia" panose="02040502050405020303" pitchFamily="18" charset="0"/>
            </a:endParaRPr>
          </a:p>
          <a:p>
            <a:r>
              <a:rPr lang="sv-SE" sz="1600" dirty="0">
                <a:latin typeface="Georgia" panose="02040502050405020303" pitchFamily="18" charset="0"/>
              </a:rPr>
              <a:t>Som stödmottagare har du informationsskyldighet vilket bland annat innebär att du ska sätta upp minst en affisch med information om projektet på en plats som är synlig för allmänheten, exempelvis i entrén till en byggnad. Affischen måste vara minst i A3-format och det ska framgå att projektet har fått stöd från Europeiska unionen. EU-emblemet med tillhörande texter ska finnas med.</a:t>
            </a:r>
          </a:p>
          <a:p>
            <a:endParaRPr lang="sv-SE" sz="1600" dirty="0">
              <a:latin typeface="Georgia" panose="02040502050405020303" pitchFamily="18" charset="0"/>
            </a:endParaRPr>
          </a:p>
          <a:p>
            <a:r>
              <a:rPr lang="sv-SE" sz="1600" dirty="0">
                <a:latin typeface="Georgia" panose="02040502050405020303" pitchFamily="18" charset="0"/>
              </a:rPr>
              <a:t>I mallen för affischen (på kommande sida) kan du fylla på med information, lägga till logotyper och byta till en egen bild. Om du lägger in egna logotyper, observera då att logotypen för Europeiska unionen ska vara minst lika stor, i höjd eller bredd, som den största av de övriga logotyperna.</a:t>
            </a:r>
          </a:p>
          <a:p>
            <a:endParaRPr lang="sv-SE" sz="1600" dirty="0">
              <a:solidFill>
                <a:srgbClr val="FF0000"/>
              </a:solidFill>
              <a:latin typeface="Georgia" panose="02040502050405020303" pitchFamily="18" charset="0"/>
            </a:endParaRPr>
          </a:p>
          <a:p>
            <a:r>
              <a:rPr lang="sv-SE" sz="1600" dirty="0">
                <a:latin typeface="Georgia" panose="02040502050405020303" pitchFamily="18" charset="0"/>
              </a:rPr>
              <a:t>När du skriver ut Affischen väljer du A3-format (under </a:t>
            </a:r>
            <a:r>
              <a:rPr lang="sv-SE" sz="1600" i="1" dirty="0">
                <a:latin typeface="Georgia" panose="02040502050405020303" pitchFamily="18" charset="0"/>
              </a:rPr>
              <a:t>Skrivaregenskaper</a:t>
            </a:r>
            <a:r>
              <a:rPr lang="sv-SE" sz="1600" dirty="0">
                <a:latin typeface="Georgia" panose="02040502050405020303" pitchFamily="18" charset="0"/>
              </a:rPr>
              <a:t>).</a:t>
            </a:r>
          </a:p>
          <a:p>
            <a:endParaRPr lang="sv-SE" sz="1700" dirty="0">
              <a:latin typeface="Georgia" panose="02040502050405020303" pitchFamily="18" charset="0"/>
            </a:endParaRPr>
          </a:p>
          <a:p>
            <a:r>
              <a:rPr lang="sv-SE" sz="1700" b="1" dirty="0">
                <a:solidFill>
                  <a:schemeClr val="bg1"/>
                </a:solidFill>
                <a:latin typeface="Georgia" panose="02040502050405020303" pitchFamily="18" charset="0"/>
              </a:rPr>
              <a:t>namn</a:t>
            </a:r>
          </a:p>
        </p:txBody>
      </p:sp>
      <p:sp>
        <p:nvSpPr>
          <p:cNvPr id="9" name="textruta 8"/>
          <p:cNvSpPr txBox="1"/>
          <p:nvPr userDrawn="1"/>
        </p:nvSpPr>
        <p:spPr>
          <a:xfrm>
            <a:off x="448899" y="6913518"/>
            <a:ext cx="8568952" cy="3345517"/>
          </a:xfrm>
          <a:prstGeom prst="rect">
            <a:avLst/>
          </a:prstGeom>
          <a:noFill/>
        </p:spPr>
        <p:txBody>
          <a:bodyPr wrap="square" lIns="128001" tIns="64001" rIns="128001" bIns="64001" rtlCol="0">
            <a:spAutoFit/>
          </a:bodyPr>
          <a:lstStyle/>
          <a:p>
            <a:r>
              <a:rPr lang="fi-FI" sz="1600" kern="1200" dirty="0">
                <a:solidFill>
                  <a:schemeClr val="tx1"/>
                </a:solidFill>
                <a:effectLst/>
                <a:latin typeface="Georgia" panose="02040502050405020303" pitchFamily="18" charset="0"/>
                <a:ea typeface="+mn-ea"/>
                <a:cs typeface="+mn-cs"/>
              </a:rPr>
              <a:t>Tuensaajana teillä on tiedottamisvelvollisuus. Teidän tulee asettaa toimipaikkaanne, näkyvälle paikalle, vähintään yksi hankkeesta kertova juliste, esimerkiksi sisääntuloaulaan. Julisteen on oltava vähintäänkin A3 kokoa ja siitä tulee käydä ilmi, että hanke on saanut tukea Euroopan unionilta. Myös EU – tunnus/logo ja teksti tulee olla näkyvillä julisteessa.</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 </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Juliste-malliin (seuraavalla sivulla) voitte lisätä tarvittavat tiedot, lisätä omat logonne ja vaihtaa haluamanne kuvan. Jos lisäätte omia logoja, niin muistakaa, että Euroopan unionin logo on oltava vähintäänkin saman kokoinen sekä korkeudeltaan että leveydeltään muiden logojen kanssa. </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 </a:t>
            </a:r>
            <a:endParaRPr lang="sv-SE" sz="1600" kern="1200" dirty="0">
              <a:solidFill>
                <a:schemeClr val="tx1"/>
              </a:solidFill>
              <a:effectLst/>
              <a:latin typeface="Georgia" panose="02040502050405020303" pitchFamily="18" charset="0"/>
              <a:ea typeface="+mn-ea"/>
              <a:cs typeface="+mn-cs"/>
            </a:endParaRPr>
          </a:p>
          <a:p>
            <a:r>
              <a:rPr lang="fi-FI" sz="1600" kern="1200" dirty="0">
                <a:solidFill>
                  <a:schemeClr val="tx1"/>
                </a:solidFill>
                <a:effectLst/>
                <a:latin typeface="Georgia" panose="02040502050405020303" pitchFamily="18" charset="0"/>
                <a:ea typeface="+mn-ea"/>
                <a:cs typeface="+mn-cs"/>
              </a:rPr>
              <a:t>Valitse A3 koko kun tulostat julisteen.</a:t>
            </a:r>
            <a:endParaRPr lang="sv-SE" sz="1600" kern="1200" dirty="0">
              <a:solidFill>
                <a:schemeClr val="tx1"/>
              </a:solidFill>
              <a:effectLst/>
              <a:latin typeface="Georgia" panose="02040502050405020303" pitchFamily="18" charset="0"/>
              <a:ea typeface="+mn-ea"/>
              <a:cs typeface="+mn-cs"/>
            </a:endParaRPr>
          </a:p>
          <a:p>
            <a:endParaRPr lang="sv-SE" sz="1600" dirty="0">
              <a:solidFill>
                <a:srgbClr val="FF0000"/>
              </a:solidFill>
              <a:latin typeface="Georgia" panose="02040502050405020303" pitchFamily="18" charset="0"/>
            </a:endParaRPr>
          </a:p>
          <a:p>
            <a:r>
              <a:rPr lang="sv-SE" sz="1700" b="1" dirty="0">
                <a:solidFill>
                  <a:schemeClr val="bg1"/>
                </a:solidFill>
                <a:latin typeface="Georgia" panose="02040502050405020303" pitchFamily="18" charset="0"/>
              </a:rPr>
              <a:t>n</a:t>
            </a:r>
          </a:p>
        </p:txBody>
      </p:sp>
    </p:spTree>
    <p:extLst>
      <p:ext uri="{BB962C8B-B14F-4D97-AF65-F5344CB8AC3E}">
        <p14:creationId xmlns:p14="http://schemas.microsoft.com/office/powerpoint/2010/main" val="30830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p>
            <a:r>
              <a:rPr lang="sv-SE"/>
              <a:t>Klicka här för att ändra format</a:t>
            </a:r>
          </a:p>
        </p:txBody>
      </p:sp>
      <p:sp>
        <p:nvSpPr>
          <p:cNvPr id="3" name="Platshållare för lodrät text 2"/>
          <p:cNvSpPr>
            <a:spLocks noGrp="1"/>
          </p:cNvSpPr>
          <p:nvPr>
            <p:ph type="body" orient="vert" idx="1"/>
          </p:nvPr>
        </p:nvSpPr>
        <p:spPr>
          <a:xfrm>
            <a:off x="480060" y="2987043"/>
            <a:ext cx="8641080" cy="8448464"/>
          </a:xfrm>
          <a:prstGeom prst="rect">
            <a:avLst/>
          </a:prstGeom>
        </p:spPr>
        <p:txBody>
          <a:bodyPr vert="eaVert" lIns="128001" tIns="64001" rIns="128001" bIns="64001"/>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FB424A4-4B9C-4979-B349-D7295638DCE4}"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27169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220652" y="684531"/>
            <a:ext cx="1620203" cy="14561820"/>
          </a:xfrm>
          <a:prstGeom prst="rect">
            <a:avLst/>
          </a:prstGeom>
        </p:spPr>
        <p:txBody>
          <a:bodyPr vert="eaVert" lIns="128001" tIns="64001" rIns="128001" bIns="64001"/>
          <a:lstStyle/>
          <a:p>
            <a:r>
              <a:rPr lang="sv-SE"/>
              <a:t>Klicka här för att ändra format</a:t>
            </a:r>
          </a:p>
        </p:txBody>
      </p:sp>
      <p:sp>
        <p:nvSpPr>
          <p:cNvPr id="3" name="Platshållare för lodrät text 2"/>
          <p:cNvSpPr>
            <a:spLocks noGrp="1"/>
          </p:cNvSpPr>
          <p:nvPr>
            <p:ph type="body" orient="vert" idx="1"/>
          </p:nvPr>
        </p:nvSpPr>
        <p:spPr>
          <a:xfrm>
            <a:off x="360047" y="684531"/>
            <a:ext cx="4700588" cy="14561820"/>
          </a:xfrm>
          <a:prstGeom prst="rect">
            <a:avLst/>
          </a:prstGeom>
        </p:spPr>
        <p:txBody>
          <a:bodyPr vert="eaVert" lIns="128001" tIns="64001" rIns="128001" bIns="64001"/>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BFB424A4-4B9C-4979-B349-D7295638DCE4}"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46746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20090" y="3976053"/>
            <a:ext cx="8161020" cy="2744787"/>
          </a:xfrm>
        </p:spPr>
        <p:txBody>
          <a:bodyPr/>
          <a:lstStyle/>
          <a:p>
            <a:r>
              <a:rPr lang="sv-SE"/>
              <a:t>Klicka här för att ändra format</a:t>
            </a:r>
          </a:p>
        </p:txBody>
      </p:sp>
      <p:sp>
        <p:nvSpPr>
          <p:cNvPr id="3" name="Underrubrik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4184721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4090983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57873" y="8225473"/>
            <a:ext cx="8161020" cy="2542540"/>
          </a:xfrm>
        </p:spPr>
        <p:txBody>
          <a:bodyPr anchor="t"/>
          <a:lstStyle>
            <a:lvl1pPr algn="l">
              <a:defRPr sz="5600" b="1" cap="all"/>
            </a:lvl1pPr>
          </a:lstStyle>
          <a:p>
            <a:r>
              <a:rPr lang="sv-SE"/>
              <a:t>Klicka här för att ändra format</a:t>
            </a:r>
          </a:p>
        </p:txBody>
      </p:sp>
      <p:sp>
        <p:nvSpPr>
          <p:cNvPr id="3" name="Platshållare för text 2"/>
          <p:cNvSpPr>
            <a:spLocks noGrp="1"/>
          </p:cNvSpPr>
          <p:nvPr>
            <p:ph type="body" idx="1"/>
          </p:nvPr>
        </p:nvSpPr>
        <p:spPr>
          <a:xfrm>
            <a:off x="757873" y="5425123"/>
            <a:ext cx="8161020" cy="2800350"/>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71582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8006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0728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D4AFE46-73CA-4A94-B8C0-814282DBC0FD}"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898755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80060" y="2864805"/>
            <a:ext cx="4242753"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4" name="Platshållare för innehåll 3"/>
          <p:cNvSpPr>
            <a:spLocks noGrp="1"/>
          </p:cNvSpPr>
          <p:nvPr>
            <p:ph sz="half" idx="2"/>
          </p:nvPr>
        </p:nvSpPr>
        <p:spPr>
          <a:xfrm>
            <a:off x="480060" y="4060510"/>
            <a:ext cx="4242753"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878390" y="2864805"/>
            <a:ext cx="4242752"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878390" y="4060510"/>
            <a:ext cx="4242752"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D4AFE46-73CA-4A94-B8C0-814282DBC0FD}" type="datetimeFigureOut">
              <a:rPr lang="sv-SE" smtClean="0"/>
              <a:t>2019-11-05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12924896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D4AFE46-73CA-4A94-B8C0-814282DBC0FD}" type="datetimeFigureOut">
              <a:rPr lang="sv-SE" smtClean="0"/>
              <a:t>2019-11-05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877698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D4AFE46-73CA-4A94-B8C0-814282DBC0FD}" type="datetimeFigureOut">
              <a:rPr lang="sv-SE" smtClean="0"/>
              <a:t>2019-11-05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2493475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80060" y="508953"/>
            <a:ext cx="3158173" cy="2169160"/>
          </a:xfrm>
        </p:spPr>
        <p:txBody>
          <a:bodyPr anchor="b"/>
          <a:lstStyle>
            <a:lvl1pPr algn="l">
              <a:defRPr sz="2800" b="1"/>
            </a:lvl1pPr>
          </a:lstStyle>
          <a:p>
            <a:r>
              <a:rPr lang="sv-SE"/>
              <a:t>Klicka här för att ändra format</a:t>
            </a:r>
          </a:p>
        </p:txBody>
      </p:sp>
      <p:sp>
        <p:nvSpPr>
          <p:cNvPr id="3" name="Platshållare för innehåll 2"/>
          <p:cNvSpPr>
            <a:spLocks noGrp="1"/>
          </p:cNvSpPr>
          <p:nvPr>
            <p:ph idx="1"/>
          </p:nvPr>
        </p:nvSpPr>
        <p:spPr>
          <a:xfrm>
            <a:off x="3753803" y="508953"/>
            <a:ext cx="5367337" cy="10925810"/>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80060" y="2678113"/>
            <a:ext cx="3158173" cy="875665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D4AFE46-73CA-4A94-B8C0-814282DBC0FD}"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80508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reg SVE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FB424A4-4B9C-4979-B349-D7295638DCE4}"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010" y="394173"/>
            <a:ext cx="4173534" cy="1276610"/>
          </a:xfrm>
          <a:prstGeom prst="rect">
            <a:avLst/>
          </a:prstGeom>
        </p:spPr>
      </p:pic>
      <p:pic>
        <p:nvPicPr>
          <p:cNvPr id="8" name="Bildobjekt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58618" y="1788042"/>
            <a:ext cx="10434850" cy="1112891"/>
          </a:xfrm>
          <a:prstGeom prst="rect">
            <a:avLst/>
          </a:prstGeom>
        </p:spPr>
      </p:pic>
      <p:sp>
        <p:nvSpPr>
          <p:cNvPr id="9" name="textruta 8"/>
          <p:cNvSpPr txBox="1"/>
          <p:nvPr userDrawn="1"/>
        </p:nvSpPr>
        <p:spPr>
          <a:xfrm>
            <a:off x="5808712" y="1489889"/>
            <a:ext cx="3528392" cy="387799"/>
          </a:xfrm>
          <a:prstGeom prst="rect">
            <a:avLst/>
          </a:prstGeom>
          <a:noFill/>
        </p:spPr>
        <p:txBody>
          <a:bodyPr wrap="square" lIns="128001" tIns="64001" rIns="128001" bIns="64001" rtlCol="0">
            <a:spAutoFit/>
          </a:bodyPr>
          <a:lstStyle/>
          <a:p>
            <a:r>
              <a:rPr lang="sv-SE" sz="1700" dirty="0"/>
              <a:t>HÄR PÅGÅR ETT INTERREG-PROJEKT</a:t>
            </a:r>
          </a:p>
        </p:txBody>
      </p:sp>
    </p:spTree>
    <p:extLst>
      <p:ext uri="{BB962C8B-B14F-4D97-AF65-F5344CB8AC3E}">
        <p14:creationId xmlns:p14="http://schemas.microsoft.com/office/powerpoint/2010/main" val="16243196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82458" y="8961120"/>
            <a:ext cx="5760720" cy="1057910"/>
          </a:xfrm>
        </p:spPr>
        <p:txBody>
          <a:bodyPr anchor="b"/>
          <a:lstStyle>
            <a:lvl1pPr algn="l">
              <a:defRPr sz="2800" b="1"/>
            </a:lvl1pPr>
          </a:lstStyle>
          <a:p>
            <a:r>
              <a:rPr lang="sv-SE"/>
              <a:t>Klicka här för att ändra format</a:t>
            </a:r>
          </a:p>
        </p:txBody>
      </p:sp>
      <p:sp>
        <p:nvSpPr>
          <p:cNvPr id="3" name="Platshållare för bild 2"/>
          <p:cNvSpPr>
            <a:spLocks noGrp="1"/>
          </p:cNvSpPr>
          <p:nvPr>
            <p:ph type="pic" idx="1"/>
          </p:nvPr>
        </p:nvSpPr>
        <p:spPr>
          <a:xfrm>
            <a:off x="1882458" y="1144588"/>
            <a:ext cx="5760720" cy="768096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sv-SE"/>
          </a:p>
        </p:txBody>
      </p:sp>
      <p:sp>
        <p:nvSpPr>
          <p:cNvPr id="4" name="Platshållare för text 3"/>
          <p:cNvSpPr>
            <a:spLocks noGrp="1"/>
          </p:cNvSpPr>
          <p:nvPr>
            <p:ph type="body" sz="half" idx="2"/>
          </p:nvPr>
        </p:nvSpPr>
        <p:spPr>
          <a:xfrm>
            <a:off x="1882458" y="10019030"/>
            <a:ext cx="5760720" cy="150241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D4AFE46-73CA-4A94-B8C0-814282DBC0FD}"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509054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1899288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960870" y="513400"/>
            <a:ext cx="2160270" cy="1092136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80060" y="513400"/>
            <a:ext cx="6267450" cy="1092136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D4AFE46-73CA-4A94-B8C0-814282DBC0FD}"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9C439B-A876-49F5-8AE3-A2C989BF5877}" type="slidenum">
              <a:rPr lang="sv-SE" smtClean="0"/>
              <a:t>‹#›</a:t>
            </a:fld>
            <a:endParaRPr lang="sv-SE"/>
          </a:p>
        </p:txBody>
      </p:sp>
    </p:spTree>
    <p:extLst>
      <p:ext uri="{BB962C8B-B14F-4D97-AF65-F5344CB8AC3E}">
        <p14:creationId xmlns:p14="http://schemas.microsoft.com/office/powerpoint/2010/main" val="34238326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720090" y="3976053"/>
            <a:ext cx="8161020" cy="2744787"/>
          </a:xfrm>
        </p:spPr>
        <p:txBody>
          <a:bodyPr/>
          <a:lstStyle/>
          <a:p>
            <a:r>
              <a:rPr lang="sv-SE"/>
              <a:t>Klicka här för att ändra format</a:t>
            </a:r>
          </a:p>
        </p:txBody>
      </p:sp>
      <p:sp>
        <p:nvSpPr>
          <p:cNvPr id="3" name="Underrubrik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2913132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4652489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57873" y="8225473"/>
            <a:ext cx="8161020" cy="2542540"/>
          </a:xfrm>
        </p:spPr>
        <p:txBody>
          <a:bodyPr anchor="t"/>
          <a:lstStyle>
            <a:lvl1pPr algn="l">
              <a:defRPr sz="5600" b="1" cap="all"/>
            </a:lvl1pPr>
          </a:lstStyle>
          <a:p>
            <a:r>
              <a:rPr lang="sv-SE"/>
              <a:t>Klicka här för att ändra format</a:t>
            </a:r>
          </a:p>
        </p:txBody>
      </p:sp>
      <p:sp>
        <p:nvSpPr>
          <p:cNvPr id="3" name="Platshållare för text 2"/>
          <p:cNvSpPr>
            <a:spLocks noGrp="1"/>
          </p:cNvSpPr>
          <p:nvPr>
            <p:ph type="body" idx="1"/>
          </p:nvPr>
        </p:nvSpPr>
        <p:spPr>
          <a:xfrm>
            <a:off x="757873" y="5425123"/>
            <a:ext cx="8161020" cy="2800350"/>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19970661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8006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907280" y="2987040"/>
            <a:ext cx="4213860" cy="8447723"/>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6726B9B0-DA97-4F66-992C-407708E8FA82}"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3237639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80060" y="2864805"/>
            <a:ext cx="4242753"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4" name="Platshållare för innehåll 3"/>
          <p:cNvSpPr>
            <a:spLocks noGrp="1"/>
          </p:cNvSpPr>
          <p:nvPr>
            <p:ph sz="half" idx="2"/>
          </p:nvPr>
        </p:nvSpPr>
        <p:spPr>
          <a:xfrm>
            <a:off x="480060" y="4060510"/>
            <a:ext cx="4242753"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878390" y="2864805"/>
            <a:ext cx="4242752" cy="1195705"/>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878390" y="4060510"/>
            <a:ext cx="4242752" cy="7374255"/>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6726B9B0-DA97-4F66-992C-407708E8FA82}" type="datetimeFigureOut">
              <a:rPr lang="sv-SE" smtClean="0"/>
              <a:t>2019-11-05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477748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6726B9B0-DA97-4F66-992C-407708E8FA82}" type="datetimeFigureOut">
              <a:rPr lang="sv-SE" smtClean="0"/>
              <a:t>2019-11-05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751147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726B9B0-DA97-4F66-992C-407708E8FA82}" type="datetimeFigureOut">
              <a:rPr lang="sv-SE" smtClean="0"/>
              <a:t>2019-11-05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86154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reg FIN">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FB424A4-4B9C-4979-B349-D7295638DCE4}"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8B115B-6913-4128-AF99-B1F76D0F9171}" type="slidenum">
              <a:rPr lang="sv-SE" smtClean="0"/>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8618" y="1788042"/>
            <a:ext cx="10434850" cy="1112891"/>
          </a:xfrm>
          <a:prstGeom prst="rect">
            <a:avLst/>
          </a:prstGeom>
        </p:spPr>
      </p:pic>
      <p:sp>
        <p:nvSpPr>
          <p:cNvPr id="8" name="textruta 7"/>
          <p:cNvSpPr txBox="1"/>
          <p:nvPr userDrawn="1"/>
        </p:nvSpPr>
        <p:spPr>
          <a:xfrm>
            <a:off x="5866696" y="1400246"/>
            <a:ext cx="3528392" cy="646331"/>
          </a:xfrm>
          <a:prstGeom prst="rect">
            <a:avLst/>
          </a:prstGeom>
          <a:noFill/>
        </p:spPr>
        <p:txBody>
          <a:bodyPr wrap="square" lIns="128001" tIns="64001" rIns="128001" bIns="64001" rtlCol="0">
            <a:spAutoFit/>
          </a:bodyPr>
          <a:lstStyle/>
          <a:p>
            <a:r>
              <a:rPr lang="sv-SE" sz="1700" dirty="0"/>
              <a:t>TÄÄLLÄ TOTEUTETAAN INTERREG-HANKETTA</a:t>
            </a:r>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0419" y="450364"/>
            <a:ext cx="4119232" cy="1260000"/>
          </a:xfrm>
          <a:prstGeom prst="rect">
            <a:avLst/>
          </a:prstGeom>
        </p:spPr>
      </p:pic>
    </p:spTree>
    <p:extLst>
      <p:ext uri="{BB962C8B-B14F-4D97-AF65-F5344CB8AC3E}">
        <p14:creationId xmlns:p14="http://schemas.microsoft.com/office/powerpoint/2010/main" val="34881567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80060" y="508953"/>
            <a:ext cx="3158173" cy="2169160"/>
          </a:xfrm>
        </p:spPr>
        <p:txBody>
          <a:bodyPr anchor="b"/>
          <a:lstStyle>
            <a:lvl1pPr algn="l">
              <a:defRPr sz="2800" b="1"/>
            </a:lvl1pPr>
          </a:lstStyle>
          <a:p>
            <a:r>
              <a:rPr lang="sv-SE"/>
              <a:t>Klicka här för att ändra format</a:t>
            </a:r>
          </a:p>
        </p:txBody>
      </p:sp>
      <p:sp>
        <p:nvSpPr>
          <p:cNvPr id="3" name="Platshållare för innehåll 2"/>
          <p:cNvSpPr>
            <a:spLocks noGrp="1"/>
          </p:cNvSpPr>
          <p:nvPr>
            <p:ph idx="1"/>
          </p:nvPr>
        </p:nvSpPr>
        <p:spPr>
          <a:xfrm>
            <a:off x="3753803" y="508953"/>
            <a:ext cx="5367337" cy="10925810"/>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80060" y="2678113"/>
            <a:ext cx="3158173" cy="875665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726B9B0-DA97-4F66-992C-407708E8FA82}"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23140966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82458" y="8961120"/>
            <a:ext cx="5760720" cy="1057910"/>
          </a:xfrm>
        </p:spPr>
        <p:txBody>
          <a:bodyPr anchor="b"/>
          <a:lstStyle>
            <a:lvl1pPr algn="l">
              <a:defRPr sz="2800" b="1"/>
            </a:lvl1pPr>
          </a:lstStyle>
          <a:p>
            <a:r>
              <a:rPr lang="sv-SE"/>
              <a:t>Klicka här för att ändra format</a:t>
            </a:r>
          </a:p>
        </p:txBody>
      </p:sp>
      <p:sp>
        <p:nvSpPr>
          <p:cNvPr id="3" name="Platshållare för bild 2"/>
          <p:cNvSpPr>
            <a:spLocks noGrp="1"/>
          </p:cNvSpPr>
          <p:nvPr>
            <p:ph type="pic" idx="1"/>
          </p:nvPr>
        </p:nvSpPr>
        <p:spPr>
          <a:xfrm>
            <a:off x="1882458" y="1144588"/>
            <a:ext cx="5760720" cy="768096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sv-SE"/>
          </a:p>
        </p:txBody>
      </p:sp>
      <p:sp>
        <p:nvSpPr>
          <p:cNvPr id="4" name="Platshållare för text 3"/>
          <p:cNvSpPr>
            <a:spLocks noGrp="1"/>
          </p:cNvSpPr>
          <p:nvPr>
            <p:ph type="body" sz="half" idx="2"/>
          </p:nvPr>
        </p:nvSpPr>
        <p:spPr>
          <a:xfrm>
            <a:off x="1882458" y="10019030"/>
            <a:ext cx="5760720" cy="1502410"/>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6726B9B0-DA97-4F66-992C-407708E8FA82}"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27608999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933645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960870" y="513400"/>
            <a:ext cx="2160270" cy="1092136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80060" y="513400"/>
            <a:ext cx="6267450" cy="1092136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6726B9B0-DA97-4F66-992C-407708E8FA82}" type="datetimeFigureOut">
              <a:rPr lang="sv-SE" smtClean="0"/>
              <a:t>2019-11-05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F92DB74-8010-43DF-9AF4-265D1B785E57}" type="slidenum">
              <a:rPr lang="sv-SE" smtClean="0"/>
              <a:t>‹#›</a:t>
            </a:fld>
            <a:endParaRPr lang="sv-SE"/>
          </a:p>
        </p:txBody>
      </p:sp>
    </p:spTree>
    <p:extLst>
      <p:ext uri="{BB962C8B-B14F-4D97-AF65-F5344CB8AC3E}">
        <p14:creationId xmlns:p14="http://schemas.microsoft.com/office/powerpoint/2010/main" val="356902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p>
            <a:r>
              <a:rPr lang="sv-SE"/>
              <a:t>Klicka här för att ändra format</a:t>
            </a:r>
          </a:p>
        </p:txBody>
      </p:sp>
      <p:sp>
        <p:nvSpPr>
          <p:cNvPr id="3" name="Platshållare för innehåll 2"/>
          <p:cNvSpPr>
            <a:spLocks noGrp="1"/>
          </p:cNvSpPr>
          <p:nvPr>
            <p:ph sz="half" idx="1"/>
          </p:nvPr>
        </p:nvSpPr>
        <p:spPr>
          <a:xfrm>
            <a:off x="360047" y="3982722"/>
            <a:ext cx="3160395" cy="11263631"/>
          </a:xfrm>
          <a:prstGeom prst="rect">
            <a:avLst/>
          </a:prstGeom>
        </p:spPr>
        <p:txBody>
          <a:bodyPr lIns="128001" tIns="64001" rIns="128001" bIns="64001"/>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680462" y="3982722"/>
            <a:ext cx="3160395" cy="11263631"/>
          </a:xfrm>
          <a:prstGeom prst="rect">
            <a:avLst/>
          </a:prstGeom>
        </p:spPr>
        <p:txBody>
          <a:bodyPr lIns="128001" tIns="64001" rIns="128001" bIns="64001"/>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BFB424A4-4B9C-4979-B349-D7295638DCE4}"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291164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lvl1pPr>
              <a:defRPr/>
            </a:lvl1pPr>
          </a:lstStyle>
          <a:p>
            <a:r>
              <a:rPr lang="sv-SE"/>
              <a:t>Klicka här för att ändra format</a:t>
            </a:r>
          </a:p>
        </p:txBody>
      </p:sp>
      <p:sp>
        <p:nvSpPr>
          <p:cNvPr id="3" name="Platshållare för text 2"/>
          <p:cNvSpPr>
            <a:spLocks noGrp="1"/>
          </p:cNvSpPr>
          <p:nvPr>
            <p:ph type="body" idx="1"/>
          </p:nvPr>
        </p:nvSpPr>
        <p:spPr>
          <a:xfrm>
            <a:off x="480062" y="2865544"/>
            <a:ext cx="4242197" cy="1194222"/>
          </a:xfrm>
          <a:prstGeom prst="rect">
            <a:avLst/>
          </a:prstGeom>
        </p:spPr>
        <p:txBody>
          <a:bodyPr lIns="128001" tIns="64001" rIns="128001" bIns="64001"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4" name="Platshållare för innehåll 3"/>
          <p:cNvSpPr>
            <a:spLocks noGrp="1"/>
          </p:cNvSpPr>
          <p:nvPr>
            <p:ph sz="half" idx="2"/>
          </p:nvPr>
        </p:nvSpPr>
        <p:spPr>
          <a:xfrm>
            <a:off x="480062" y="4059766"/>
            <a:ext cx="4242197" cy="7375738"/>
          </a:xfrm>
          <a:prstGeom prst="rect">
            <a:avLst/>
          </a:prstGeom>
        </p:spPr>
        <p:txBody>
          <a:bodyPr lIns="128001" tIns="64001" rIns="128001" bIns="64001"/>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877279" y="2865544"/>
            <a:ext cx="4243863" cy="1194222"/>
          </a:xfrm>
          <a:prstGeom prst="rect">
            <a:avLst/>
          </a:prstGeom>
        </p:spPr>
        <p:txBody>
          <a:bodyPr lIns="128001" tIns="64001" rIns="128001" bIns="64001"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877279" y="4059766"/>
            <a:ext cx="4243863" cy="7375738"/>
          </a:xfrm>
          <a:prstGeom prst="rect">
            <a:avLst/>
          </a:prstGeom>
        </p:spPr>
        <p:txBody>
          <a:bodyPr lIns="128001" tIns="64001" rIns="128001" bIns="64001"/>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BFB424A4-4B9C-4979-B349-D7295638DCE4}" type="datetimeFigureOut">
              <a:rPr lang="sv-SE" smtClean="0"/>
              <a:t>2019-11-05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74032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80060" y="512658"/>
            <a:ext cx="8641080" cy="2133600"/>
          </a:xfrm>
          <a:prstGeom prst="rect">
            <a:avLst/>
          </a:prstGeom>
        </p:spPr>
        <p:txBody>
          <a:bodyPr lIns="128001" tIns="64001" rIns="128001" bIns="64001"/>
          <a:lstStyle/>
          <a:p>
            <a:r>
              <a:rPr lang="sv-SE"/>
              <a:t>Klicka här för att ändra format</a:t>
            </a:r>
          </a:p>
        </p:txBody>
      </p:sp>
      <p:sp>
        <p:nvSpPr>
          <p:cNvPr id="3" name="Platshållare för datum 2"/>
          <p:cNvSpPr>
            <a:spLocks noGrp="1"/>
          </p:cNvSpPr>
          <p:nvPr>
            <p:ph type="dt" sz="half" idx="10"/>
          </p:nvPr>
        </p:nvSpPr>
        <p:spPr/>
        <p:txBody>
          <a:bodyPr/>
          <a:lstStyle/>
          <a:p>
            <a:fld id="{BFB424A4-4B9C-4979-B349-D7295638DCE4}" type="datetimeFigureOut">
              <a:rPr lang="sv-SE" smtClean="0"/>
              <a:t>2019-11-05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94819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FB424A4-4B9C-4979-B349-D7295638DCE4}" type="datetimeFigureOut">
              <a:rPr lang="sv-SE" smtClean="0"/>
              <a:t>2019-11-05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269334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80062" y="509694"/>
            <a:ext cx="3158729" cy="2169160"/>
          </a:xfrm>
          <a:prstGeom prst="rect">
            <a:avLst/>
          </a:prstGeom>
        </p:spPr>
        <p:txBody>
          <a:bodyPr lIns="128001" tIns="64001" rIns="128001" bIns="64001" anchor="b"/>
          <a:lstStyle>
            <a:lvl1pPr algn="l">
              <a:defRPr sz="2800" b="1"/>
            </a:lvl1pPr>
          </a:lstStyle>
          <a:p>
            <a:r>
              <a:rPr lang="sv-SE"/>
              <a:t>Klicka här för att ändra format</a:t>
            </a:r>
          </a:p>
        </p:txBody>
      </p:sp>
      <p:sp>
        <p:nvSpPr>
          <p:cNvPr id="3" name="Platshållare för innehåll 2"/>
          <p:cNvSpPr>
            <a:spLocks noGrp="1"/>
          </p:cNvSpPr>
          <p:nvPr>
            <p:ph idx="1"/>
          </p:nvPr>
        </p:nvSpPr>
        <p:spPr>
          <a:xfrm>
            <a:off x="3753804" y="509696"/>
            <a:ext cx="5367338" cy="10925811"/>
          </a:xfrm>
          <a:prstGeom prst="rect">
            <a:avLst/>
          </a:prstGeom>
        </p:spPr>
        <p:txBody>
          <a:bodyPr lIns="128001" tIns="64001" rIns="128001" bIns="64001"/>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80062" y="2678856"/>
            <a:ext cx="3158729" cy="8756651"/>
          </a:xfrm>
          <a:prstGeom prst="rect">
            <a:avLst/>
          </a:prstGeom>
        </p:spPr>
        <p:txBody>
          <a:bodyPr lIns="128001" tIns="64001" rIns="128001" bIns="64001"/>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FB424A4-4B9C-4979-B349-D7295638DCE4}"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326381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81902" y="8961122"/>
            <a:ext cx="5760720" cy="1057911"/>
          </a:xfrm>
          <a:prstGeom prst="rect">
            <a:avLst/>
          </a:prstGeom>
        </p:spPr>
        <p:txBody>
          <a:bodyPr lIns="128001" tIns="64001" rIns="128001" bIns="64001" anchor="b"/>
          <a:lstStyle>
            <a:lvl1pPr algn="l">
              <a:defRPr sz="2800" b="1"/>
            </a:lvl1pPr>
          </a:lstStyle>
          <a:p>
            <a:r>
              <a:rPr lang="sv-SE"/>
              <a:t>Klicka här för att ändra format</a:t>
            </a:r>
          </a:p>
        </p:txBody>
      </p:sp>
      <p:sp>
        <p:nvSpPr>
          <p:cNvPr id="3" name="Platshållare för bild 2"/>
          <p:cNvSpPr>
            <a:spLocks noGrp="1"/>
          </p:cNvSpPr>
          <p:nvPr>
            <p:ph type="pic" idx="1"/>
          </p:nvPr>
        </p:nvSpPr>
        <p:spPr>
          <a:xfrm>
            <a:off x="1881902" y="1143846"/>
            <a:ext cx="5760720" cy="7680960"/>
          </a:xfrm>
          <a:prstGeom prst="rect">
            <a:avLst/>
          </a:prstGeom>
        </p:spPr>
        <p:txBody>
          <a:bodyPr lIns="128001" tIns="64001" rIns="128001" bIns="64001"/>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lang="sv-SE"/>
          </a:p>
        </p:txBody>
      </p:sp>
      <p:sp>
        <p:nvSpPr>
          <p:cNvPr id="4" name="Platshållare för text 3"/>
          <p:cNvSpPr>
            <a:spLocks noGrp="1"/>
          </p:cNvSpPr>
          <p:nvPr>
            <p:ph type="body" sz="half" idx="2"/>
          </p:nvPr>
        </p:nvSpPr>
        <p:spPr>
          <a:xfrm>
            <a:off x="1881902" y="10019033"/>
            <a:ext cx="5760720" cy="1502409"/>
          </a:xfrm>
          <a:prstGeom prst="rect">
            <a:avLst/>
          </a:prstGeom>
        </p:spPr>
        <p:txBody>
          <a:bodyPr lIns="128001" tIns="64001" rIns="128001" bIns="64001"/>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BFB424A4-4B9C-4979-B349-D7295638DCE4}" type="datetimeFigureOut">
              <a:rPr lang="sv-SE" smtClean="0"/>
              <a:t>2019-11-05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8B115B-6913-4128-AF99-B1F76D0F9171}" type="slidenum">
              <a:rPr lang="sv-SE" smtClean="0"/>
              <a:t>‹#›</a:t>
            </a:fld>
            <a:endParaRPr lang="sv-SE"/>
          </a:p>
        </p:txBody>
      </p:sp>
    </p:spTree>
    <p:extLst>
      <p:ext uri="{BB962C8B-B14F-4D97-AF65-F5344CB8AC3E}">
        <p14:creationId xmlns:p14="http://schemas.microsoft.com/office/powerpoint/2010/main" val="1465255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80060" y="11865188"/>
            <a:ext cx="2240280" cy="681566"/>
          </a:xfrm>
          <a:prstGeom prst="rect">
            <a:avLst/>
          </a:prstGeom>
        </p:spPr>
        <p:txBody>
          <a:bodyPr vert="horz" lIns="128001" tIns="64001" rIns="128001" bIns="64001" rtlCol="0" anchor="ctr"/>
          <a:lstStyle>
            <a:lvl1pPr algn="l">
              <a:defRPr sz="1700">
                <a:solidFill>
                  <a:schemeClr val="tx1">
                    <a:tint val="75000"/>
                  </a:schemeClr>
                </a:solidFill>
              </a:defRPr>
            </a:lvl1pPr>
          </a:lstStyle>
          <a:p>
            <a:fld id="{BFB424A4-4B9C-4979-B349-D7295638DCE4}" type="datetimeFigureOut">
              <a:rPr lang="sv-SE" smtClean="0"/>
              <a:t>2019-11-05</a:t>
            </a:fld>
            <a:endParaRPr lang="sv-SE"/>
          </a:p>
        </p:txBody>
      </p:sp>
      <p:sp>
        <p:nvSpPr>
          <p:cNvPr id="5" name="Platshållare för sidfot 4"/>
          <p:cNvSpPr>
            <a:spLocks noGrp="1"/>
          </p:cNvSpPr>
          <p:nvPr>
            <p:ph type="ftr" sz="quarter" idx="3"/>
          </p:nvPr>
        </p:nvSpPr>
        <p:spPr>
          <a:xfrm>
            <a:off x="3280410" y="11865188"/>
            <a:ext cx="3040380" cy="681566"/>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880860" y="11865188"/>
            <a:ext cx="2240280" cy="681566"/>
          </a:xfrm>
          <a:prstGeom prst="rect">
            <a:avLst/>
          </a:prstGeom>
        </p:spPr>
        <p:txBody>
          <a:bodyPr vert="horz" lIns="128001" tIns="64001" rIns="128001" bIns="64001" rtlCol="0" anchor="ctr"/>
          <a:lstStyle>
            <a:lvl1pPr algn="r">
              <a:defRPr sz="1700">
                <a:solidFill>
                  <a:schemeClr val="tx1">
                    <a:tint val="75000"/>
                  </a:schemeClr>
                </a:solidFill>
              </a:defRPr>
            </a:lvl1pPr>
          </a:lstStyle>
          <a:p>
            <a:fld id="{928B115B-6913-4128-AF99-B1F76D0F9171}" type="slidenum">
              <a:rPr lang="sv-SE" smtClean="0"/>
              <a:t>‹#›</a:t>
            </a:fld>
            <a:endParaRPr lang="sv-SE"/>
          </a:p>
        </p:txBody>
      </p:sp>
    </p:spTree>
    <p:extLst>
      <p:ext uri="{BB962C8B-B14F-4D97-AF65-F5344CB8AC3E}">
        <p14:creationId xmlns:p14="http://schemas.microsoft.com/office/powerpoint/2010/main" val="2441658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0060" y="513398"/>
            <a:ext cx="8641080" cy="2133600"/>
          </a:xfrm>
          <a:prstGeom prst="rect">
            <a:avLst/>
          </a:prstGeom>
        </p:spPr>
        <p:txBody>
          <a:bodyPr vert="horz" lIns="128001" tIns="64001" rIns="128001" bIns="64001" rtlCol="0" anchor="ctr">
            <a:normAutofit/>
          </a:bodyPr>
          <a:lstStyle/>
          <a:p>
            <a:r>
              <a:rPr lang="sv-SE"/>
              <a:t>Klicka här för att ändra format</a:t>
            </a:r>
          </a:p>
        </p:txBody>
      </p:sp>
      <p:sp>
        <p:nvSpPr>
          <p:cNvPr id="3" name="Platshållare för text 2"/>
          <p:cNvSpPr>
            <a:spLocks noGrp="1"/>
          </p:cNvSpPr>
          <p:nvPr>
            <p:ph type="body" idx="1"/>
          </p:nvPr>
        </p:nvSpPr>
        <p:spPr>
          <a:xfrm>
            <a:off x="480060" y="2987040"/>
            <a:ext cx="8641080" cy="8447723"/>
          </a:xfrm>
          <a:prstGeom prst="rect">
            <a:avLst/>
          </a:prstGeom>
        </p:spPr>
        <p:txBody>
          <a:bodyPr vert="horz" lIns="128001" tIns="64001" rIns="128001" bIns="64001"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80060" y="11865930"/>
            <a:ext cx="2240280" cy="680085"/>
          </a:xfrm>
          <a:prstGeom prst="rect">
            <a:avLst/>
          </a:prstGeom>
        </p:spPr>
        <p:txBody>
          <a:bodyPr vert="horz" lIns="128001" tIns="64001" rIns="128001" bIns="64001" rtlCol="0" anchor="ctr"/>
          <a:lstStyle>
            <a:lvl1pPr algn="l">
              <a:defRPr sz="1700">
                <a:solidFill>
                  <a:schemeClr val="tx1">
                    <a:tint val="75000"/>
                  </a:schemeClr>
                </a:solidFill>
              </a:defRPr>
            </a:lvl1pPr>
          </a:lstStyle>
          <a:p>
            <a:fld id="{4D4AFE46-73CA-4A94-B8C0-814282DBC0FD}" type="datetimeFigureOut">
              <a:rPr lang="sv-SE" smtClean="0"/>
              <a:t>2019-11-05</a:t>
            </a:fld>
            <a:endParaRPr lang="sv-SE"/>
          </a:p>
        </p:txBody>
      </p:sp>
      <p:sp>
        <p:nvSpPr>
          <p:cNvPr id="5" name="Platshållare för sidfot 4"/>
          <p:cNvSpPr>
            <a:spLocks noGrp="1"/>
          </p:cNvSpPr>
          <p:nvPr>
            <p:ph type="ftr" sz="quarter" idx="3"/>
          </p:nvPr>
        </p:nvSpPr>
        <p:spPr>
          <a:xfrm>
            <a:off x="3280410" y="11865930"/>
            <a:ext cx="3040380" cy="68008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880860" y="11865930"/>
            <a:ext cx="2240280" cy="680085"/>
          </a:xfrm>
          <a:prstGeom prst="rect">
            <a:avLst/>
          </a:prstGeom>
        </p:spPr>
        <p:txBody>
          <a:bodyPr vert="horz" lIns="128001" tIns="64001" rIns="128001" bIns="64001" rtlCol="0" anchor="ctr"/>
          <a:lstStyle>
            <a:lvl1pPr algn="r">
              <a:defRPr sz="1700">
                <a:solidFill>
                  <a:schemeClr val="tx1">
                    <a:tint val="75000"/>
                  </a:schemeClr>
                </a:solidFill>
              </a:defRPr>
            </a:lvl1pPr>
          </a:lstStyle>
          <a:p>
            <a:fld id="{6D9C439B-A876-49F5-8AE3-A2C989BF5877}" type="slidenum">
              <a:rPr lang="sv-SE" smtClean="0"/>
              <a:t>‹#›</a:t>
            </a:fld>
            <a:endParaRPr lang="sv-SE"/>
          </a:p>
        </p:txBody>
      </p:sp>
    </p:spTree>
    <p:extLst>
      <p:ext uri="{BB962C8B-B14F-4D97-AF65-F5344CB8AC3E}">
        <p14:creationId xmlns:p14="http://schemas.microsoft.com/office/powerpoint/2010/main" val="1937835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0060" y="513398"/>
            <a:ext cx="8641080" cy="2133600"/>
          </a:xfrm>
          <a:prstGeom prst="rect">
            <a:avLst/>
          </a:prstGeom>
        </p:spPr>
        <p:txBody>
          <a:bodyPr vert="horz" lIns="128001" tIns="64001" rIns="128001" bIns="64001" rtlCol="0" anchor="ctr">
            <a:normAutofit/>
          </a:bodyPr>
          <a:lstStyle/>
          <a:p>
            <a:r>
              <a:rPr lang="sv-SE"/>
              <a:t>Klicka här för att ändra format</a:t>
            </a:r>
          </a:p>
        </p:txBody>
      </p:sp>
      <p:sp>
        <p:nvSpPr>
          <p:cNvPr id="3" name="Platshållare för text 2"/>
          <p:cNvSpPr>
            <a:spLocks noGrp="1"/>
          </p:cNvSpPr>
          <p:nvPr>
            <p:ph type="body" idx="1"/>
          </p:nvPr>
        </p:nvSpPr>
        <p:spPr>
          <a:xfrm>
            <a:off x="480060" y="2987040"/>
            <a:ext cx="8641080" cy="8447723"/>
          </a:xfrm>
          <a:prstGeom prst="rect">
            <a:avLst/>
          </a:prstGeom>
        </p:spPr>
        <p:txBody>
          <a:bodyPr vert="horz" lIns="128001" tIns="64001" rIns="128001" bIns="64001"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80060" y="11865930"/>
            <a:ext cx="2240280" cy="680085"/>
          </a:xfrm>
          <a:prstGeom prst="rect">
            <a:avLst/>
          </a:prstGeom>
        </p:spPr>
        <p:txBody>
          <a:bodyPr vert="horz" lIns="128001" tIns="64001" rIns="128001" bIns="64001" rtlCol="0" anchor="ctr"/>
          <a:lstStyle>
            <a:lvl1pPr algn="l">
              <a:defRPr sz="1700">
                <a:solidFill>
                  <a:schemeClr val="tx1">
                    <a:tint val="75000"/>
                  </a:schemeClr>
                </a:solidFill>
              </a:defRPr>
            </a:lvl1pPr>
          </a:lstStyle>
          <a:p>
            <a:fld id="{6726B9B0-DA97-4F66-992C-407708E8FA82}" type="datetimeFigureOut">
              <a:rPr lang="sv-SE" smtClean="0"/>
              <a:t>2019-11-05</a:t>
            </a:fld>
            <a:endParaRPr lang="sv-SE"/>
          </a:p>
        </p:txBody>
      </p:sp>
      <p:sp>
        <p:nvSpPr>
          <p:cNvPr id="5" name="Platshållare för sidfot 4"/>
          <p:cNvSpPr>
            <a:spLocks noGrp="1"/>
          </p:cNvSpPr>
          <p:nvPr>
            <p:ph type="ftr" sz="quarter" idx="3"/>
          </p:nvPr>
        </p:nvSpPr>
        <p:spPr>
          <a:xfrm>
            <a:off x="3280410" y="11865930"/>
            <a:ext cx="3040380" cy="68008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880860" y="11865930"/>
            <a:ext cx="2240280" cy="680085"/>
          </a:xfrm>
          <a:prstGeom prst="rect">
            <a:avLst/>
          </a:prstGeom>
        </p:spPr>
        <p:txBody>
          <a:bodyPr vert="horz" lIns="128001" tIns="64001" rIns="128001" bIns="64001" rtlCol="0" anchor="ctr"/>
          <a:lstStyle>
            <a:lvl1pPr algn="r">
              <a:defRPr sz="1700">
                <a:solidFill>
                  <a:schemeClr val="tx1">
                    <a:tint val="75000"/>
                  </a:schemeClr>
                </a:solidFill>
              </a:defRPr>
            </a:lvl1pPr>
          </a:lstStyle>
          <a:p>
            <a:fld id="{2F92DB74-8010-43DF-9AF4-265D1B785E57}" type="slidenum">
              <a:rPr lang="sv-SE" smtClean="0"/>
              <a:t>‹#›</a:t>
            </a:fld>
            <a:endParaRPr lang="sv-SE"/>
          </a:p>
        </p:txBody>
      </p:sp>
    </p:spTree>
    <p:extLst>
      <p:ext uri="{BB962C8B-B14F-4D97-AF65-F5344CB8AC3E}">
        <p14:creationId xmlns:p14="http://schemas.microsoft.com/office/powerpoint/2010/main" val="26267982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280006" rtl="0" eaLnBrk="1" latinLnBrk="0" hangingPunct="1">
        <a:spcBef>
          <a:spcPct val="0"/>
        </a:spcBef>
        <a:buNone/>
        <a:defRPr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sv-SE"/>
      </a:defPPr>
      <a:lvl1pPr marL="0" algn="l" defTabSz="1280006" rtl="0" eaLnBrk="1" latinLnBrk="0" hangingPunct="1">
        <a:defRPr sz="2500" kern="1200">
          <a:solidFill>
            <a:schemeClr val="tx1"/>
          </a:solidFill>
          <a:latin typeface="+mn-lt"/>
          <a:ea typeface="+mn-ea"/>
          <a:cs typeface="+mn-cs"/>
        </a:defRPr>
      </a:lvl1pPr>
      <a:lvl2pPr marL="640003" algn="l" defTabSz="1280006" rtl="0" eaLnBrk="1" latinLnBrk="0" hangingPunct="1">
        <a:defRPr sz="2500" kern="1200">
          <a:solidFill>
            <a:schemeClr val="tx1"/>
          </a:solidFill>
          <a:latin typeface="+mn-lt"/>
          <a:ea typeface="+mn-ea"/>
          <a:cs typeface="+mn-cs"/>
        </a:defRPr>
      </a:lvl2pPr>
      <a:lvl3pPr marL="1280006" algn="l" defTabSz="1280006" rtl="0" eaLnBrk="1" latinLnBrk="0" hangingPunct="1">
        <a:defRPr sz="2500" kern="1200">
          <a:solidFill>
            <a:schemeClr val="tx1"/>
          </a:solidFill>
          <a:latin typeface="+mn-lt"/>
          <a:ea typeface="+mn-ea"/>
          <a:cs typeface="+mn-cs"/>
        </a:defRPr>
      </a:lvl3pPr>
      <a:lvl4pPr marL="1920009" algn="l" defTabSz="1280006" rtl="0" eaLnBrk="1" latinLnBrk="0" hangingPunct="1">
        <a:defRPr sz="2500" kern="1200">
          <a:solidFill>
            <a:schemeClr val="tx1"/>
          </a:solidFill>
          <a:latin typeface="+mn-lt"/>
          <a:ea typeface="+mn-ea"/>
          <a:cs typeface="+mn-cs"/>
        </a:defRPr>
      </a:lvl4pPr>
      <a:lvl5pPr marL="2560013" algn="l" defTabSz="1280006" rtl="0" eaLnBrk="1" latinLnBrk="0" hangingPunct="1">
        <a:defRPr sz="2500" kern="1200">
          <a:solidFill>
            <a:schemeClr val="tx1"/>
          </a:solidFill>
          <a:latin typeface="+mn-lt"/>
          <a:ea typeface="+mn-ea"/>
          <a:cs typeface="+mn-cs"/>
        </a:defRPr>
      </a:lvl5pPr>
      <a:lvl6pPr marL="3200016" algn="l" defTabSz="1280006" rtl="0" eaLnBrk="1" latinLnBrk="0" hangingPunct="1">
        <a:defRPr sz="2500" kern="1200">
          <a:solidFill>
            <a:schemeClr val="tx1"/>
          </a:solidFill>
          <a:latin typeface="+mn-lt"/>
          <a:ea typeface="+mn-ea"/>
          <a:cs typeface="+mn-cs"/>
        </a:defRPr>
      </a:lvl6pPr>
      <a:lvl7pPr marL="3840019" algn="l" defTabSz="1280006" rtl="0" eaLnBrk="1" latinLnBrk="0" hangingPunct="1">
        <a:defRPr sz="2500" kern="1200">
          <a:solidFill>
            <a:schemeClr val="tx1"/>
          </a:solidFill>
          <a:latin typeface="+mn-lt"/>
          <a:ea typeface="+mn-ea"/>
          <a:cs typeface="+mn-cs"/>
        </a:defRPr>
      </a:lvl7pPr>
      <a:lvl8pPr marL="4480022" algn="l" defTabSz="1280006" rtl="0" eaLnBrk="1" latinLnBrk="0" hangingPunct="1">
        <a:defRPr sz="2500" kern="1200">
          <a:solidFill>
            <a:schemeClr val="tx1"/>
          </a:solidFill>
          <a:latin typeface="+mn-lt"/>
          <a:ea typeface="+mn-ea"/>
          <a:cs typeface="+mn-cs"/>
        </a:defRPr>
      </a:lvl8pPr>
      <a:lvl9pPr marL="5120025" algn="l" defTabSz="1280006"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14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408112" y="8633048"/>
            <a:ext cx="8727370" cy="683250"/>
          </a:xfrm>
          <a:prstGeom prst="rect">
            <a:avLst/>
          </a:prstGeom>
          <a:noFill/>
        </p:spPr>
        <p:txBody>
          <a:bodyPr wrap="square" lIns="128001" tIns="64001" rIns="128001" bIns="64001" rtlCol="0">
            <a:spAutoFit/>
          </a:bodyPr>
          <a:lstStyle/>
          <a:p>
            <a:r>
              <a:rPr lang="sv-SE" sz="1800" dirty="0">
                <a:latin typeface="Arial" panose="020B0604020202020204" pitchFamily="34" charset="0"/>
                <a:ea typeface="Roboto Condensed Light" panose="02000000000000000000" pitchFamily="2" charset="0"/>
                <a:cs typeface="Arial" panose="020B0604020202020204" pitchFamily="34" charset="0"/>
              </a:rPr>
              <a:t>Här berättar kan ni exempelvis berätta kort om projektet, dess huvudmål och aktiviteter.</a:t>
            </a:r>
          </a:p>
        </p:txBody>
      </p:sp>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25912"/>
            <a:ext cx="9601200" cy="5800215"/>
          </a:xfrm>
          <a:prstGeom prst="rect">
            <a:avLst/>
          </a:prstGeom>
        </p:spPr>
      </p:pic>
      <p:sp>
        <p:nvSpPr>
          <p:cNvPr id="12" name="textruta 11"/>
          <p:cNvSpPr txBox="1"/>
          <p:nvPr/>
        </p:nvSpPr>
        <p:spPr>
          <a:xfrm>
            <a:off x="566530" y="7106481"/>
            <a:ext cx="8568952" cy="1077217"/>
          </a:xfrm>
          <a:prstGeom prst="rect">
            <a:avLst/>
          </a:prstGeom>
          <a:noFill/>
        </p:spPr>
        <p:txBody>
          <a:bodyPr wrap="square" lIns="128001" tIns="64001" rIns="128001" bIns="64001" rtlCol="0">
            <a:spAutoFit/>
          </a:bodyPr>
          <a:lstStyle/>
          <a:p>
            <a:r>
              <a:rPr lang="sv-SE" sz="6200" b="1" dirty="0">
                <a:solidFill>
                  <a:schemeClr val="bg1"/>
                </a:solidFill>
                <a:latin typeface="Georgia" panose="02040502050405020303" pitchFamily="18" charset="0"/>
              </a:rPr>
              <a:t>Projektets namn</a:t>
            </a:r>
          </a:p>
        </p:txBody>
      </p:sp>
    </p:spTree>
    <p:extLst>
      <p:ext uri="{BB962C8B-B14F-4D97-AF65-F5344CB8AC3E}">
        <p14:creationId xmlns:p14="http://schemas.microsoft.com/office/powerpoint/2010/main" val="21729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9164"/>
            <a:ext cx="9601200" cy="5800215"/>
          </a:xfrm>
          <a:prstGeom prst="rect">
            <a:avLst/>
          </a:prstGeom>
        </p:spPr>
      </p:pic>
      <p:sp>
        <p:nvSpPr>
          <p:cNvPr id="12" name="textruta 11"/>
          <p:cNvSpPr txBox="1"/>
          <p:nvPr/>
        </p:nvSpPr>
        <p:spPr>
          <a:xfrm>
            <a:off x="566530" y="7106481"/>
            <a:ext cx="8568952" cy="1077217"/>
          </a:xfrm>
          <a:prstGeom prst="rect">
            <a:avLst/>
          </a:prstGeom>
          <a:noFill/>
        </p:spPr>
        <p:txBody>
          <a:bodyPr wrap="square" lIns="128001" tIns="64001" rIns="128001" bIns="64001" rtlCol="0">
            <a:spAutoFit/>
          </a:bodyPr>
          <a:lstStyle/>
          <a:p>
            <a:r>
              <a:rPr lang="sv-SE" sz="6200" b="1" dirty="0" err="1">
                <a:solidFill>
                  <a:schemeClr val="bg1"/>
                </a:solidFill>
                <a:latin typeface="Georgia" panose="02040502050405020303" pitchFamily="18" charset="0"/>
              </a:rPr>
              <a:t>Hankkeen</a:t>
            </a:r>
            <a:r>
              <a:rPr lang="sv-SE" sz="6200" b="1" dirty="0">
                <a:solidFill>
                  <a:schemeClr val="bg1"/>
                </a:solidFill>
                <a:latin typeface="Georgia" panose="02040502050405020303" pitchFamily="18" charset="0"/>
              </a:rPr>
              <a:t> </a:t>
            </a:r>
            <a:r>
              <a:rPr lang="sv-SE" sz="6200" b="1" dirty="0" err="1">
                <a:solidFill>
                  <a:schemeClr val="bg1"/>
                </a:solidFill>
                <a:latin typeface="Georgia" panose="02040502050405020303" pitchFamily="18" charset="0"/>
              </a:rPr>
              <a:t>nimi</a:t>
            </a:r>
            <a:endParaRPr lang="sv-SE" sz="6200" b="1" dirty="0">
              <a:solidFill>
                <a:schemeClr val="bg1"/>
              </a:solidFill>
              <a:latin typeface="Georgia" panose="02040502050405020303" pitchFamily="18" charset="0"/>
            </a:endParaRPr>
          </a:p>
        </p:txBody>
      </p:sp>
      <p:sp>
        <p:nvSpPr>
          <p:cNvPr id="18" name="textruta 17"/>
          <p:cNvSpPr txBox="1"/>
          <p:nvPr/>
        </p:nvSpPr>
        <p:spPr>
          <a:xfrm>
            <a:off x="408112" y="8417024"/>
            <a:ext cx="8727370" cy="683250"/>
          </a:xfrm>
          <a:prstGeom prst="rect">
            <a:avLst/>
          </a:prstGeom>
          <a:noFill/>
        </p:spPr>
        <p:txBody>
          <a:bodyPr wrap="square" lIns="128001" tIns="64001" rIns="128001" bIns="64001" rtlCol="0">
            <a:spAutoFit/>
          </a:bodyPr>
          <a:lstStyle/>
          <a:p>
            <a:r>
              <a:rPr lang="sv-SE" sz="1800" dirty="0" err="1">
                <a:latin typeface="Arial" panose="020B0604020202020204" pitchFamily="34" charset="0"/>
                <a:ea typeface="Roboto Condensed Light" panose="02000000000000000000" pitchFamily="2" charset="0"/>
                <a:cs typeface="Arial" panose="020B0604020202020204" pitchFamily="34" charset="0"/>
              </a:rPr>
              <a:t>Tähän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kuvailette</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hankkeen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päätavoitteen</a:t>
            </a:r>
            <a:r>
              <a:rPr lang="sv-SE" sz="1800" dirty="0">
                <a:latin typeface="Arial" panose="020B0604020202020204" pitchFamily="34" charset="0"/>
                <a:ea typeface="Roboto Condensed Light" panose="02000000000000000000" pitchFamily="2" charset="0"/>
                <a:cs typeface="Arial" panose="020B0604020202020204" pitchFamily="34" charset="0"/>
              </a:rPr>
              <a:t> ja </a:t>
            </a:r>
            <a:r>
              <a:rPr lang="sv-SE" sz="1800" dirty="0" err="1">
                <a:latin typeface="Arial" panose="020B0604020202020204" pitchFamily="34" charset="0"/>
                <a:ea typeface="Roboto Condensed Light" panose="02000000000000000000" pitchFamily="2" charset="0"/>
                <a:cs typeface="Arial" panose="020B0604020202020204" pitchFamily="34" charset="0"/>
              </a:rPr>
              <a:t>lyhyen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selvityksen</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toimenpiteistä</a:t>
            </a:r>
            <a:r>
              <a:rPr lang="sv-SE" sz="1800" dirty="0">
                <a:latin typeface="Arial" panose="020B0604020202020204" pitchFamily="34" charset="0"/>
                <a:ea typeface="Roboto Condensed Light" panose="02000000000000000000" pitchFamily="2" charset="0"/>
                <a:cs typeface="Arial" panose="020B0604020202020204" pitchFamily="34" charset="0"/>
              </a:rPr>
              <a:t>/ </a:t>
            </a:r>
            <a:r>
              <a:rPr lang="sv-SE" sz="1800" dirty="0" err="1">
                <a:latin typeface="Arial" panose="020B0604020202020204" pitchFamily="34" charset="0"/>
                <a:ea typeface="Roboto Condensed Light" panose="02000000000000000000" pitchFamily="2" charset="0"/>
                <a:cs typeface="Arial" panose="020B0604020202020204" pitchFamily="34" charset="0"/>
              </a:rPr>
              <a:t>hankkeesta</a:t>
            </a:r>
            <a:r>
              <a:rPr lang="sv-SE" sz="1800" dirty="0">
                <a:latin typeface="Arial" panose="020B0604020202020204" pitchFamily="34" charset="0"/>
                <a:ea typeface="Roboto Condensed Light" panose="02000000000000000000" pitchFamily="2" charset="0"/>
                <a:cs typeface="Arial" panose="020B0604020202020204" pitchFamily="34" charset="0"/>
              </a:rPr>
              <a:t>. </a:t>
            </a:r>
          </a:p>
        </p:txBody>
      </p:sp>
    </p:spTree>
    <p:extLst>
      <p:ext uri="{BB962C8B-B14F-4D97-AF65-F5344CB8AC3E}">
        <p14:creationId xmlns:p14="http://schemas.microsoft.com/office/powerpoint/2010/main" val="19398010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30</Words>
  <Application>Microsoft Office PowerPoint</Application>
  <PresentationFormat>A3 (297 x 420 mm)</PresentationFormat>
  <Paragraphs>4</Paragraphs>
  <Slides>3</Slides>
  <Notes>0</Notes>
  <HiddenSlides>0</HiddenSlides>
  <MMClips>0</MMClips>
  <ScaleCrop>false</ScaleCrop>
  <HeadingPairs>
    <vt:vector size="6" baseType="variant">
      <vt:variant>
        <vt:lpstr>Använt teckensnitt</vt:lpstr>
      </vt:variant>
      <vt:variant>
        <vt:i4>3</vt:i4>
      </vt:variant>
      <vt:variant>
        <vt:lpstr>Tema</vt:lpstr>
      </vt:variant>
      <vt:variant>
        <vt:i4>3</vt:i4>
      </vt:variant>
      <vt:variant>
        <vt:lpstr>Bildrubriker</vt:lpstr>
      </vt:variant>
      <vt:variant>
        <vt:i4>3</vt:i4>
      </vt:variant>
    </vt:vector>
  </HeadingPairs>
  <TitlesOfParts>
    <vt:vector size="9" baseType="lpstr">
      <vt:lpstr>Arial</vt:lpstr>
      <vt:lpstr>Calibri</vt:lpstr>
      <vt:lpstr>Georgia</vt:lpstr>
      <vt:lpstr>Office-tema</vt:lpstr>
      <vt:lpstr>Anpassad formgivning</vt:lpstr>
      <vt:lpstr>1_Anpassad formgivning</vt:lpstr>
      <vt:lpstr>PowerPoint-presentation</vt:lpstr>
      <vt:lpstr>PowerPoint-presentation</vt:lpstr>
      <vt:lpstr>PowerPoint-presentation</vt:lpstr>
    </vt:vector>
  </TitlesOfParts>
  <Company>LST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Hollström Elin</dc:creator>
  <cp:lastModifiedBy>Hultmo Ann-Charlotte</cp:lastModifiedBy>
  <cp:revision>64</cp:revision>
  <cp:lastPrinted>2015-06-24T06:14:25Z</cp:lastPrinted>
  <dcterms:created xsi:type="dcterms:W3CDTF">2015-02-09T08:15:45Z</dcterms:created>
  <dcterms:modified xsi:type="dcterms:W3CDTF">2019-11-05T12:07:19Z</dcterms:modified>
</cp:coreProperties>
</file>