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62894" autoAdjust="0"/>
  </p:normalViewPr>
  <p:slideViewPr>
    <p:cSldViewPr snapToGrid="0" snapToObjects="1" showGuides="1">
      <p:cViewPr varScale="1">
        <p:scale>
          <a:sx n="60" d="100"/>
          <a:sy n="60" d="100"/>
        </p:scale>
        <p:origin x="2082" y="54"/>
      </p:cViewPr>
      <p:guideLst>
        <p:guide orient="horz" pos="1614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048" y="38"/>
      </p:cViewPr>
      <p:guideLst/>
    </p:cSldViewPr>
  </p:notesViewPr>
  <p:gridSpacing cx="72008" cy="72008"/>
</p:viewPr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A7F5A-5F59-4717-9127-DC40FF7EE59A}">
      <dsp:nvSpPr>
        <dsp:cNvPr id="0" name=""/>
        <dsp:cNvSpPr/>
      </dsp:nvSpPr>
      <dsp:spPr>
        <a:xfrm>
          <a:off x="-5088937" y="-779600"/>
          <a:ext cx="6060367" cy="6060367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69CAC-3DE7-4C3C-9B0F-D3F6251797B3}">
      <dsp:nvSpPr>
        <dsp:cNvPr id="0" name=""/>
        <dsp:cNvSpPr/>
      </dsp:nvSpPr>
      <dsp:spPr>
        <a:xfrm>
          <a:off x="508656" y="346049"/>
          <a:ext cx="6371383" cy="692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64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 smarter Europe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900" kern="1200" noProof="0" dirty="0"/>
            <a:t>Research, </a:t>
          </a:r>
          <a:r>
            <a:rPr lang="sv-SE" sz="900" kern="1200" noProof="0" dirty="0" err="1"/>
            <a:t>development</a:t>
          </a:r>
          <a:r>
            <a:rPr lang="sv-SE" sz="900" kern="1200" noProof="0" dirty="0"/>
            <a:t> and innovation </a:t>
          </a:r>
          <a:endParaRPr lang="en-GB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900" kern="1200" noProof="0" dirty="0" err="1"/>
            <a:t>Entrepreneurship</a:t>
          </a:r>
          <a:r>
            <a:rPr lang="sv-SE" sz="900" kern="1200" noProof="0" dirty="0"/>
            <a:t> </a:t>
          </a:r>
          <a:endParaRPr lang="en-GB" sz="900" kern="1200" noProof="0" dirty="0"/>
        </a:p>
      </dsp:txBody>
      <dsp:txXfrm>
        <a:off x="508656" y="346049"/>
        <a:ext cx="6371383" cy="692459"/>
      </dsp:txXfrm>
    </dsp:sp>
    <dsp:sp modelId="{72ECC8E0-218B-42CB-B881-B017E410F1A6}">
      <dsp:nvSpPr>
        <dsp:cNvPr id="0" name=""/>
        <dsp:cNvSpPr/>
      </dsp:nvSpPr>
      <dsp:spPr>
        <a:xfrm>
          <a:off x="75869" y="259492"/>
          <a:ext cx="865574" cy="8655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22B7-F36A-40A5-BCF5-0948085FA0E7}">
      <dsp:nvSpPr>
        <dsp:cNvPr id="0" name=""/>
        <dsp:cNvSpPr/>
      </dsp:nvSpPr>
      <dsp:spPr>
        <a:xfrm>
          <a:off x="905659" y="1447981"/>
          <a:ext cx="5974380" cy="692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64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 greener Europe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noProof="0" dirty="0"/>
            <a:t>Climate change adaptation and risk prevention </a:t>
          </a:r>
          <a:endParaRPr lang="en-GB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noProof="0" dirty="0"/>
            <a:t>Protection and preservation of biodiversity and green infrastructure</a:t>
          </a:r>
          <a:endParaRPr lang="en-GB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900" kern="1200" noProof="0" dirty="0" err="1"/>
            <a:t>Transportation</a:t>
          </a:r>
          <a:r>
            <a:rPr lang="sv-SE" sz="900" kern="1200" noProof="0" dirty="0"/>
            <a:t> and </a:t>
          </a:r>
          <a:r>
            <a:rPr lang="sv-SE" sz="900" kern="1200" noProof="0" dirty="0" err="1"/>
            <a:t>traffic</a:t>
          </a:r>
          <a:r>
            <a:rPr lang="sv-SE" sz="900" kern="1200" noProof="0" dirty="0"/>
            <a:t> </a:t>
          </a:r>
          <a:r>
            <a:rPr lang="sv-SE" sz="900" kern="1200" noProof="0" dirty="0" err="1"/>
            <a:t>chains</a:t>
          </a:r>
          <a:r>
            <a:rPr lang="sv-SE" sz="900" kern="1200" noProof="0" dirty="0"/>
            <a:t> </a:t>
          </a:r>
          <a:endParaRPr lang="en-GB" sz="900" kern="1200" noProof="0" dirty="0"/>
        </a:p>
      </dsp:txBody>
      <dsp:txXfrm>
        <a:off x="905659" y="1447981"/>
        <a:ext cx="5974380" cy="692459"/>
      </dsp:txXfrm>
    </dsp:sp>
    <dsp:sp modelId="{6D0291B6-1682-4F61-A9B6-A6FA6B6AAD98}">
      <dsp:nvSpPr>
        <dsp:cNvPr id="0" name=""/>
        <dsp:cNvSpPr/>
      </dsp:nvSpPr>
      <dsp:spPr>
        <a:xfrm>
          <a:off x="472872" y="1298361"/>
          <a:ext cx="865574" cy="8655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1145-0057-4C36-AFAE-A42DE8EA8773}">
      <dsp:nvSpPr>
        <dsp:cNvPr id="0" name=""/>
        <dsp:cNvSpPr/>
      </dsp:nvSpPr>
      <dsp:spPr>
        <a:xfrm>
          <a:off x="905659" y="2423787"/>
          <a:ext cx="5974380" cy="692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64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 more social Europe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noProof="0" dirty="0"/>
            <a:t>Education, training and lifelong learning </a:t>
          </a:r>
          <a:endParaRPr lang="en-GB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900" kern="1200" noProof="0" dirty="0"/>
            <a:t>Culture and </a:t>
          </a:r>
          <a:r>
            <a:rPr lang="sv-SE" sz="900" kern="1200" noProof="0" dirty="0" err="1"/>
            <a:t>sustainable</a:t>
          </a:r>
          <a:r>
            <a:rPr lang="sv-SE" sz="900" kern="1200" noProof="0" dirty="0"/>
            <a:t> </a:t>
          </a:r>
          <a:r>
            <a:rPr lang="sv-SE" sz="900" kern="1200" noProof="0" dirty="0" err="1"/>
            <a:t>tourism</a:t>
          </a:r>
          <a:r>
            <a:rPr lang="sv-SE" sz="900" kern="1200" noProof="0" dirty="0"/>
            <a:t> </a:t>
          </a:r>
          <a:endParaRPr lang="en-GB" sz="900" kern="1200" noProof="0" dirty="0"/>
        </a:p>
      </dsp:txBody>
      <dsp:txXfrm>
        <a:off x="905659" y="2423787"/>
        <a:ext cx="5974380" cy="692459"/>
      </dsp:txXfrm>
    </dsp:sp>
    <dsp:sp modelId="{E4C6E264-9725-46DD-B92A-73890AF9FCF0}">
      <dsp:nvSpPr>
        <dsp:cNvPr id="0" name=""/>
        <dsp:cNvSpPr/>
      </dsp:nvSpPr>
      <dsp:spPr>
        <a:xfrm>
          <a:off x="472872" y="2337230"/>
          <a:ext cx="865574" cy="8655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290D-1339-4654-8E6E-EB6B0B7510BC}">
      <dsp:nvSpPr>
        <dsp:cNvPr id="0" name=""/>
        <dsp:cNvSpPr/>
      </dsp:nvSpPr>
      <dsp:spPr>
        <a:xfrm>
          <a:off x="508656" y="3462656"/>
          <a:ext cx="6371383" cy="692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64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 better Interreg governance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noProof="0" dirty="0"/>
            <a:t>Cross-border cooperation and capacity building </a:t>
          </a:r>
          <a:endParaRPr lang="en-GB" sz="900" kern="1200" noProof="0" dirty="0"/>
        </a:p>
      </dsp:txBody>
      <dsp:txXfrm>
        <a:off x="508656" y="3462656"/>
        <a:ext cx="6371383" cy="692459"/>
      </dsp:txXfrm>
    </dsp:sp>
    <dsp:sp modelId="{64495A3A-639C-44C5-B644-EB15666C9A7D}">
      <dsp:nvSpPr>
        <dsp:cNvPr id="0" name=""/>
        <dsp:cNvSpPr/>
      </dsp:nvSpPr>
      <dsp:spPr>
        <a:xfrm>
          <a:off x="75869" y="3376099"/>
          <a:ext cx="865574" cy="8655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Interreg Aurora">
  <a:themeElements>
    <a:clrScheme name="Simple Light">
      <a:dk1>
        <a:srgbClr val="0A346D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 pptmall pc</Template>
  <TotalTime>3748</TotalTime>
  <Words>768</Words>
  <Application>Microsoft Office PowerPoint</Application>
  <PresentationFormat>Bildspel på skärmen (16:9)</PresentationFormat>
  <Paragraphs>199</Paragraphs>
  <Slides>14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Interreg Aurora</vt:lpstr>
      <vt:lpstr>1_Interreg Aurora</vt:lpstr>
      <vt:lpstr> </vt:lpstr>
      <vt:lpstr>Agenda - Aurora Information Event</vt:lpstr>
      <vt:lpstr>Interreg Aurora 2021-2027</vt:lpstr>
      <vt:lpstr>Joint programme area</vt:lpstr>
      <vt:lpstr>Overall Challenges and Conditions</vt:lpstr>
      <vt:lpstr>PowerPoint-presentation</vt:lpstr>
      <vt:lpstr>A smarter Europe</vt:lpstr>
      <vt:lpstr>A greener Europe</vt:lpstr>
      <vt:lpstr>A more social Europe</vt:lpstr>
      <vt:lpstr>Better cooperation governance</vt:lpstr>
      <vt:lpstr>PowerPoint-presentation</vt:lpstr>
      <vt:lpstr>Management related questions</vt:lpstr>
      <vt:lpstr>Management related questions</vt:lpstr>
      <vt:lpstr>Thank you for your attention!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Sari Roininen</dc:creator>
  <cp:lastModifiedBy>Mäntyranta Iiris</cp:lastModifiedBy>
  <cp:revision>317</cp:revision>
  <cp:lastPrinted>2019-11-04T13:46:07Z</cp:lastPrinted>
  <dcterms:created xsi:type="dcterms:W3CDTF">2014-11-06T11:27:06Z</dcterms:created>
  <dcterms:modified xsi:type="dcterms:W3CDTF">2021-05-06T05:49:12Z</dcterms:modified>
</cp:coreProperties>
</file>